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84555fbb6547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eff590cf054297"/>
  </p:sldMasterIdLst>
  <p:sldIdLst>
    <p:sldId xmlns:r="http://schemas.openxmlformats.org/officeDocument/2006/relationships" id="256" r:id="R4f49e08f9d3f4108"/>
    <p:sldId xmlns:r="http://schemas.openxmlformats.org/officeDocument/2006/relationships" id="257" r:id="R771aa9f7ef2541a4"/>
    <p:sldId xmlns:r="http://schemas.openxmlformats.org/officeDocument/2006/relationships" id="258" r:id="Rd3b0926dd6b845c9"/>
    <p:sldId xmlns:r="http://schemas.openxmlformats.org/officeDocument/2006/relationships" id="259" r:id="R8f51445443c74b28"/>
    <p:sldId xmlns:r="http://schemas.openxmlformats.org/officeDocument/2006/relationships" id="260" r:id="R43e8c9632a1f4a2b"/>
    <p:sldId xmlns:r="http://schemas.openxmlformats.org/officeDocument/2006/relationships" id="261" r:id="Reeb70af1153f4ddd"/>
    <p:sldId xmlns:r="http://schemas.openxmlformats.org/officeDocument/2006/relationships" id="262" r:id="Rf42f52d4c8bf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ff590cf054297" /><Relationship Type="http://schemas.openxmlformats.org/officeDocument/2006/relationships/slide" Target="/ppt/slides/slide1.xml" Id="R4f49e08f9d3f4108" /><Relationship Type="http://schemas.openxmlformats.org/officeDocument/2006/relationships/slide" Target="/ppt/slides/slide2.xml" Id="R771aa9f7ef2541a4" /><Relationship Type="http://schemas.openxmlformats.org/officeDocument/2006/relationships/slide" Target="/ppt/slides/slide3.xml" Id="Rd3b0926dd6b845c9" /><Relationship Type="http://schemas.openxmlformats.org/officeDocument/2006/relationships/slide" Target="/ppt/slides/slide4.xml" Id="R8f51445443c74b28" /><Relationship Type="http://schemas.openxmlformats.org/officeDocument/2006/relationships/slide" Target="/ppt/slides/slide5.xml" Id="R43e8c9632a1f4a2b" /><Relationship Type="http://schemas.openxmlformats.org/officeDocument/2006/relationships/slide" Target="/ppt/slides/slide6.xml" Id="Reeb70af1153f4ddd" /><Relationship Type="http://schemas.openxmlformats.org/officeDocument/2006/relationships/slide" Target="/ppt/slides/slide7.xml" Id="Rf42f52d4c8bf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87c9067b948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29ef03b954eaf" /><Relationship Type="http://schemas.openxmlformats.org/officeDocument/2006/relationships/theme" Target="/ppt/slideMasters/theme/theme1.xml" Id="R38336f2487904b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629ef03b954e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79341ab5d4f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04014d13841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76b2a9dc841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22ff43bd34c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5a4c37df740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e9176beae45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362bb74b74e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FLIS- OG MURSERVICE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FLIS- OG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FLIS- OG MURSERVICE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FLIS- OG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FLIS- OG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FLIS- OG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8 661 879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308 360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FLIS- OG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LFM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FLIS- OG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7600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arne@flisogmurservice.no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www.flisogmurservice.no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992 436 492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FLIS- OG MURSERVICE AS</a:t>
            </a:r>
          </a:p>
        </p:txBody>
      </p:sp>
    </p:spTree>
  </p:cSld>
  <p:clrMapOvr>
    <a:masterClrMapping xmlns:a="http://schemas.openxmlformats.org/drawingml/2006/main"/>
  </p:clrMapOvr>
</p:sld>
</file>