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99145b19014c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976928a924f36"/>
  </p:sldMasterIdLst>
  <p:sldIdLst>
    <p:sldId xmlns:r="http://schemas.openxmlformats.org/officeDocument/2006/relationships" id="256" r:id="Rfa21ff15939a4b43"/>
    <p:sldId xmlns:r="http://schemas.openxmlformats.org/officeDocument/2006/relationships" id="257" r:id="R7ffd0c97dbd14fe0"/>
    <p:sldId xmlns:r="http://schemas.openxmlformats.org/officeDocument/2006/relationships" id="258" r:id="Rccf5c88181bc43a6"/>
    <p:sldId xmlns:r="http://schemas.openxmlformats.org/officeDocument/2006/relationships" id="259" r:id="Rc615ee37f66d4b6b"/>
    <p:sldId xmlns:r="http://schemas.openxmlformats.org/officeDocument/2006/relationships" id="260" r:id="Rf04e87ec0dab4c73"/>
    <p:sldId xmlns:r="http://schemas.openxmlformats.org/officeDocument/2006/relationships" id="261" r:id="R1345f070a02040f4"/>
    <p:sldId xmlns:r="http://schemas.openxmlformats.org/officeDocument/2006/relationships" id="262" r:id="R52678b64101f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976928a924f36" /><Relationship Type="http://schemas.openxmlformats.org/officeDocument/2006/relationships/slide" Target="/ppt/slides/slide1.xml" Id="Rfa21ff15939a4b43" /><Relationship Type="http://schemas.openxmlformats.org/officeDocument/2006/relationships/slide" Target="/ppt/slides/slide2.xml" Id="R7ffd0c97dbd14fe0" /><Relationship Type="http://schemas.openxmlformats.org/officeDocument/2006/relationships/slide" Target="/ppt/slides/slide3.xml" Id="Rccf5c88181bc43a6" /><Relationship Type="http://schemas.openxmlformats.org/officeDocument/2006/relationships/slide" Target="/ppt/slides/slide4.xml" Id="Rc615ee37f66d4b6b" /><Relationship Type="http://schemas.openxmlformats.org/officeDocument/2006/relationships/slide" Target="/ppt/slides/slide5.xml" Id="Rf04e87ec0dab4c73" /><Relationship Type="http://schemas.openxmlformats.org/officeDocument/2006/relationships/slide" Target="/ppt/slides/slide6.xml" Id="R1345f070a02040f4" /><Relationship Type="http://schemas.openxmlformats.org/officeDocument/2006/relationships/slide" Target="/ppt/slides/slide7.xml" Id="R52678b64101f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f584b8bde45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772793b0c43e4" /><Relationship Type="http://schemas.openxmlformats.org/officeDocument/2006/relationships/theme" Target="/ppt/slideMasters/theme/theme1.xml" Id="Rac1f44c37b70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f772793b0c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9bb59e1754b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5a515f642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57bb93ff9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7e45bdb0f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d4493b6334f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6b93982f749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6b5b25ed643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MIDJE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MIDJE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MIDJE MASKIN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MIDJE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MIDJE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MIDJE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6 638 633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2 415 988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MIDJE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MIDJE STIG  –  92,5 %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BJØRGUM KJETIL BØE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EVENÅS PER IVAR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MIDJE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Kvålsvegen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post@midje.no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992 437 065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MIDJE MASKIN AS</a:t>
            </a:r>
          </a:p>
        </p:txBody>
      </p:sp>
    </p:spTree>
  </p:cSld>
  <p:clrMapOvr>
    <a:masterClrMapping xmlns:a="http://schemas.openxmlformats.org/drawingml/2006/main"/>
  </p:clrMapOvr>
</p:sld>
</file>