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9f4e55b7b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13123925245d1"/>
  </p:sldMasterIdLst>
  <p:sldIdLst>
    <p:sldId xmlns:r="http://schemas.openxmlformats.org/officeDocument/2006/relationships" id="256" r:id="Ra7ed70d802a5453f"/>
    <p:sldId xmlns:r="http://schemas.openxmlformats.org/officeDocument/2006/relationships" id="257" r:id="Rc1a5ed3026644a3c"/>
    <p:sldId xmlns:r="http://schemas.openxmlformats.org/officeDocument/2006/relationships" id="258" r:id="Rc70aa27769b241e2"/>
    <p:sldId xmlns:r="http://schemas.openxmlformats.org/officeDocument/2006/relationships" id="259" r:id="R5f420f18d8224c8a"/>
    <p:sldId xmlns:r="http://schemas.openxmlformats.org/officeDocument/2006/relationships" id="260" r:id="R7c45ba5ce7f74aba"/>
    <p:sldId xmlns:r="http://schemas.openxmlformats.org/officeDocument/2006/relationships" id="261" r:id="R2f8e96f8fdf64974"/>
    <p:sldId xmlns:r="http://schemas.openxmlformats.org/officeDocument/2006/relationships" id="262" r:id="R42bd308c317d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13123925245d1" /><Relationship Type="http://schemas.openxmlformats.org/officeDocument/2006/relationships/slide" Target="/ppt/slides/slide1.xml" Id="Ra7ed70d802a5453f" /><Relationship Type="http://schemas.openxmlformats.org/officeDocument/2006/relationships/slide" Target="/ppt/slides/slide2.xml" Id="Rc1a5ed3026644a3c" /><Relationship Type="http://schemas.openxmlformats.org/officeDocument/2006/relationships/slide" Target="/ppt/slides/slide3.xml" Id="Rc70aa27769b241e2" /><Relationship Type="http://schemas.openxmlformats.org/officeDocument/2006/relationships/slide" Target="/ppt/slides/slide4.xml" Id="R5f420f18d8224c8a" /><Relationship Type="http://schemas.openxmlformats.org/officeDocument/2006/relationships/slide" Target="/ppt/slides/slide5.xml" Id="R7c45ba5ce7f74aba" /><Relationship Type="http://schemas.openxmlformats.org/officeDocument/2006/relationships/slide" Target="/ppt/slides/slide6.xml" Id="R2f8e96f8fdf64974" /><Relationship Type="http://schemas.openxmlformats.org/officeDocument/2006/relationships/slide" Target="/ppt/slides/slide7.xml" Id="R42bd308c317d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4545261f7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5b1510cd4e99" /><Relationship Type="http://schemas.openxmlformats.org/officeDocument/2006/relationships/theme" Target="/ppt/slideMasters/theme/theme1.xml" Id="Ra1861fdef2de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f5b1510cd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dea23ae1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7bb96066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5bd7d90d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3e65ef14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a4ce5dc5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6b28a597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a54055653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EBBESTAD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992 452 056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