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ba85046fb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447e5fcc44dac"/>
  </p:sldMasterIdLst>
  <p:sldIdLst>
    <p:sldId xmlns:r="http://schemas.openxmlformats.org/officeDocument/2006/relationships" id="256" r:id="R2d8ccee10d444ace"/>
    <p:sldId xmlns:r="http://schemas.openxmlformats.org/officeDocument/2006/relationships" id="257" r:id="R2737b3f358af4e61"/>
    <p:sldId xmlns:r="http://schemas.openxmlformats.org/officeDocument/2006/relationships" id="258" r:id="R5ab5a9ace4af4756"/>
    <p:sldId xmlns:r="http://schemas.openxmlformats.org/officeDocument/2006/relationships" id="259" r:id="R32a11d6f90224415"/>
    <p:sldId xmlns:r="http://schemas.openxmlformats.org/officeDocument/2006/relationships" id="260" r:id="R67e8419212bc47be"/>
    <p:sldId xmlns:r="http://schemas.openxmlformats.org/officeDocument/2006/relationships" id="261" r:id="Rf5d21124ff514f0f"/>
    <p:sldId xmlns:r="http://schemas.openxmlformats.org/officeDocument/2006/relationships" id="262" r:id="Rabcaaf80ef23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447e5fcc44dac" /><Relationship Type="http://schemas.openxmlformats.org/officeDocument/2006/relationships/slide" Target="/ppt/slides/slide1.xml" Id="R2d8ccee10d444ace" /><Relationship Type="http://schemas.openxmlformats.org/officeDocument/2006/relationships/slide" Target="/ppt/slides/slide2.xml" Id="R2737b3f358af4e61" /><Relationship Type="http://schemas.openxmlformats.org/officeDocument/2006/relationships/slide" Target="/ppt/slides/slide3.xml" Id="R5ab5a9ace4af4756" /><Relationship Type="http://schemas.openxmlformats.org/officeDocument/2006/relationships/slide" Target="/ppt/slides/slide4.xml" Id="R32a11d6f90224415" /><Relationship Type="http://schemas.openxmlformats.org/officeDocument/2006/relationships/slide" Target="/ppt/slides/slide5.xml" Id="R67e8419212bc47be" /><Relationship Type="http://schemas.openxmlformats.org/officeDocument/2006/relationships/slide" Target="/ppt/slides/slide6.xml" Id="Rf5d21124ff514f0f" /><Relationship Type="http://schemas.openxmlformats.org/officeDocument/2006/relationships/slide" Target="/ppt/slides/slide7.xml" Id="Rabcaaf80ef23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7a8940f40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622c0333b48a0" /><Relationship Type="http://schemas.openxmlformats.org/officeDocument/2006/relationships/theme" Target="/ppt/slideMasters/theme/theme1.xml" Id="Ra7198977ae2c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622c0333b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f35ac126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46e5254a2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d208a528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88ad9a9a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366f7ef03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b4dcb9f84b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e2a2278e47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ODD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