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5d5fe91df046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a58ad0dbcd4d25"/>
  </p:sldMasterIdLst>
  <p:sldIdLst>
    <p:sldId xmlns:r="http://schemas.openxmlformats.org/officeDocument/2006/relationships" id="256" r:id="R75aa582bbb1a417a"/>
    <p:sldId xmlns:r="http://schemas.openxmlformats.org/officeDocument/2006/relationships" id="257" r:id="R9e7f9a92fec84197"/>
    <p:sldId xmlns:r="http://schemas.openxmlformats.org/officeDocument/2006/relationships" id="258" r:id="R8e645dcfb80c4810"/>
    <p:sldId xmlns:r="http://schemas.openxmlformats.org/officeDocument/2006/relationships" id="259" r:id="R29470c5234de4317"/>
    <p:sldId xmlns:r="http://schemas.openxmlformats.org/officeDocument/2006/relationships" id="260" r:id="R36fee77562e74331"/>
    <p:sldId xmlns:r="http://schemas.openxmlformats.org/officeDocument/2006/relationships" id="261" r:id="Re706ce28b2a34a78"/>
    <p:sldId xmlns:r="http://schemas.openxmlformats.org/officeDocument/2006/relationships" id="262" r:id="R94594a25582246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a58ad0dbcd4d25" /><Relationship Type="http://schemas.openxmlformats.org/officeDocument/2006/relationships/slide" Target="/ppt/slides/slide1.xml" Id="R75aa582bbb1a417a" /><Relationship Type="http://schemas.openxmlformats.org/officeDocument/2006/relationships/slide" Target="/ppt/slides/slide2.xml" Id="R9e7f9a92fec84197" /><Relationship Type="http://schemas.openxmlformats.org/officeDocument/2006/relationships/slide" Target="/ppt/slides/slide3.xml" Id="R8e645dcfb80c4810" /><Relationship Type="http://schemas.openxmlformats.org/officeDocument/2006/relationships/slide" Target="/ppt/slides/slide4.xml" Id="R29470c5234de4317" /><Relationship Type="http://schemas.openxmlformats.org/officeDocument/2006/relationships/slide" Target="/ppt/slides/slide5.xml" Id="R36fee77562e74331" /><Relationship Type="http://schemas.openxmlformats.org/officeDocument/2006/relationships/slide" Target="/ppt/slides/slide6.xml" Id="Re706ce28b2a34a78" /><Relationship Type="http://schemas.openxmlformats.org/officeDocument/2006/relationships/slide" Target="/ppt/slides/slide7.xml" Id="R94594a25582246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c864f8b08144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8316af88745e0" /><Relationship Type="http://schemas.openxmlformats.org/officeDocument/2006/relationships/theme" Target="/ppt/slideMasters/theme/theme1.xml" Id="R095d562a9ea74e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18316af88745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c16ea2ba1549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fce8d0c5a44c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816495c1c4b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ddebbbf7f04d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03c183f8a24a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f91e02c19049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b9c76991514c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NORD-TRØNDELAG ELEKTRISITETSVERK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NORD-TRØNDELAG ELEKTRISITETSVERK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NORD-TRØNDELAG ELEKTRISITETSVERK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NORD-TRØNDELAG ELEKTRISITETSVERK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NORD-TRØNDELAG ELEKTRISITETSVERK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NORD-TRØNDELAG ELEKTRISITETSVERK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170 747 000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−56 104 000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132 445 000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6 429 850 000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11 973 999 000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NORD-TRØNDELAG ELEKTRISITETSVERK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STEINKJER KOMMUNE  –  15,8 %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STJØRDAL KOMMUNE  –  13,3 %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LEVANGER KOMMUNE  –  11,3 %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NAMSOS KOMMUNE  –  10,1 %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VERDAL KOMMUNE  –  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NÆRØYSUND KOMMUNE  –  6,4 %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NORD-TRØNDELAG ELEKTRISITETSVERK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Sjøfartsgata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7714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992 462 841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NORD-TRØNDELAG ELEKTRISITETSVERK AS</a:t>
            </a:r>
          </a:p>
        </p:txBody>
      </p:sp>
    </p:spTree>
  </p:cSld>
  <p:clrMapOvr>
    <a:masterClrMapping xmlns:a="http://schemas.openxmlformats.org/drawingml/2006/main"/>
  </p:clrMapOvr>
</p:sld>
</file>