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b8a815de6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3b6dd55b845ec"/>
  </p:sldMasterIdLst>
  <p:sldIdLst>
    <p:sldId xmlns:r="http://schemas.openxmlformats.org/officeDocument/2006/relationships" id="256" r:id="Rf7c597bf1a644ab7"/>
    <p:sldId xmlns:r="http://schemas.openxmlformats.org/officeDocument/2006/relationships" id="257" r:id="Rb2d7539274284ab2"/>
    <p:sldId xmlns:r="http://schemas.openxmlformats.org/officeDocument/2006/relationships" id="258" r:id="Rc1f9389ca3af4689"/>
    <p:sldId xmlns:r="http://schemas.openxmlformats.org/officeDocument/2006/relationships" id="259" r:id="Rb0c46c4424be494d"/>
    <p:sldId xmlns:r="http://schemas.openxmlformats.org/officeDocument/2006/relationships" id="260" r:id="R5a6dc596b85c4f60"/>
    <p:sldId xmlns:r="http://schemas.openxmlformats.org/officeDocument/2006/relationships" id="261" r:id="Ra59554da4945483c"/>
    <p:sldId xmlns:r="http://schemas.openxmlformats.org/officeDocument/2006/relationships" id="262" r:id="Rdb2b1381f8d845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3b6dd55b845ec" /><Relationship Type="http://schemas.openxmlformats.org/officeDocument/2006/relationships/slide" Target="/ppt/slides/slide1.xml" Id="Rf7c597bf1a644ab7" /><Relationship Type="http://schemas.openxmlformats.org/officeDocument/2006/relationships/slide" Target="/ppt/slides/slide2.xml" Id="Rb2d7539274284ab2" /><Relationship Type="http://schemas.openxmlformats.org/officeDocument/2006/relationships/slide" Target="/ppt/slides/slide3.xml" Id="Rc1f9389ca3af4689" /><Relationship Type="http://schemas.openxmlformats.org/officeDocument/2006/relationships/slide" Target="/ppt/slides/slide4.xml" Id="Rb0c46c4424be494d" /><Relationship Type="http://schemas.openxmlformats.org/officeDocument/2006/relationships/slide" Target="/ppt/slides/slide5.xml" Id="R5a6dc596b85c4f60" /><Relationship Type="http://schemas.openxmlformats.org/officeDocument/2006/relationships/slide" Target="/ppt/slides/slide6.xml" Id="Ra59554da4945483c" /><Relationship Type="http://schemas.openxmlformats.org/officeDocument/2006/relationships/slide" Target="/ppt/slides/slide7.xml" Id="Rdb2b1381f8d845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3614d9709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f303eb5ec4c3f" /><Relationship Type="http://schemas.openxmlformats.org/officeDocument/2006/relationships/theme" Target="/ppt/slideMasters/theme/theme1.xml" Id="R5b49bbd350c0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f303eb5ec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da801d06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d524e5792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38c0f4e74e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167fc920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3549d05c1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d71049b94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39a5dd12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HRT HOLDING AS ble etablert [år] og holder til i Holmefjord.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BOLSTAD EINAR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ASBJØRN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HOLMEFJORD ATLE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YNDESTAD KJELL MAGNAR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ÅDLAND ATLE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HRT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Holsundvegen 285, Nore Fusa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5642 Holmefjord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992 475 641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HRT HOLDING AS</a:t>
            </a:r>
          </a:p>
        </p:txBody>
      </p:sp>
    </p:spTree>
  </p:cSld>
  <p:clrMapOvr>
    <a:masterClrMapping xmlns:a="http://schemas.openxmlformats.org/drawingml/2006/main"/>
  </p:clrMapOvr>
</p:sld>
</file>