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24e4a171c749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1839fa59f5436b"/>
  </p:sldMasterIdLst>
  <p:sldIdLst>
    <p:sldId xmlns:r="http://schemas.openxmlformats.org/officeDocument/2006/relationships" id="256" r:id="R9666b73da77844aa"/>
    <p:sldId xmlns:r="http://schemas.openxmlformats.org/officeDocument/2006/relationships" id="257" r:id="Ree4fd74fda3f497d"/>
    <p:sldId xmlns:r="http://schemas.openxmlformats.org/officeDocument/2006/relationships" id="258" r:id="R7ef92b9b60094184"/>
    <p:sldId xmlns:r="http://schemas.openxmlformats.org/officeDocument/2006/relationships" id="259" r:id="Re0553b85ad324383"/>
    <p:sldId xmlns:r="http://schemas.openxmlformats.org/officeDocument/2006/relationships" id="260" r:id="Rb626bbff11144ee0"/>
    <p:sldId xmlns:r="http://schemas.openxmlformats.org/officeDocument/2006/relationships" id="261" r:id="Rd8115c42a6e44bdd"/>
    <p:sldId xmlns:r="http://schemas.openxmlformats.org/officeDocument/2006/relationships" id="262" r:id="R5c025339049444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839fa59f5436b" /><Relationship Type="http://schemas.openxmlformats.org/officeDocument/2006/relationships/slide" Target="/ppt/slides/slide1.xml" Id="R9666b73da77844aa" /><Relationship Type="http://schemas.openxmlformats.org/officeDocument/2006/relationships/slide" Target="/ppt/slides/slide2.xml" Id="Ree4fd74fda3f497d" /><Relationship Type="http://schemas.openxmlformats.org/officeDocument/2006/relationships/slide" Target="/ppt/slides/slide3.xml" Id="R7ef92b9b60094184" /><Relationship Type="http://schemas.openxmlformats.org/officeDocument/2006/relationships/slide" Target="/ppt/slides/slide4.xml" Id="Re0553b85ad324383" /><Relationship Type="http://schemas.openxmlformats.org/officeDocument/2006/relationships/slide" Target="/ppt/slides/slide5.xml" Id="Rb626bbff11144ee0" /><Relationship Type="http://schemas.openxmlformats.org/officeDocument/2006/relationships/slide" Target="/ppt/slides/slide6.xml" Id="Rd8115c42a6e44bdd" /><Relationship Type="http://schemas.openxmlformats.org/officeDocument/2006/relationships/slide" Target="/ppt/slides/slide7.xml" Id="R5c025339049444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1bcfb969041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34c6b57084ad5" /><Relationship Type="http://schemas.openxmlformats.org/officeDocument/2006/relationships/theme" Target="/ppt/slideMasters/theme/theme1.xml" Id="R1ae8dfb758bf4a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c34c6b57084a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b8b3a91654b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21074d52145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d4aef41d94f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2daf4959f49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52eab21294c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202eb467544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014c2b5e04d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ASC EIENDOMSUTVIKLING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 EIENDOMSUTVIKLING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39 710 818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−5 795 580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−6 846 613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887 950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21 600 101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SÆTHER COMPAGNIET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STEILAND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Karihaugveien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992 480 645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 EIENDOMSUTVIKLING AS</a:t>
            </a:r>
          </a:p>
        </p:txBody>
      </p:sp>
    </p:spTree>
  </p:cSld>
  <p:clrMapOvr>
    <a:masterClrMapping xmlns:a="http://schemas.openxmlformats.org/drawingml/2006/main"/>
  </p:clrMapOvr>
</p:sld>
</file>