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e002dce4642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e6b137d8c4b4c"/>
  </p:sldMasterIdLst>
  <p:sldIdLst>
    <p:sldId xmlns:r="http://schemas.openxmlformats.org/officeDocument/2006/relationships" id="256" r:id="R2f52f0c501fb46a6"/>
    <p:sldId xmlns:r="http://schemas.openxmlformats.org/officeDocument/2006/relationships" id="257" r:id="R9b396676aa894f0d"/>
    <p:sldId xmlns:r="http://schemas.openxmlformats.org/officeDocument/2006/relationships" id="258" r:id="R33403de16693487a"/>
    <p:sldId xmlns:r="http://schemas.openxmlformats.org/officeDocument/2006/relationships" id="259" r:id="Rddc2218d857c4d21"/>
    <p:sldId xmlns:r="http://schemas.openxmlformats.org/officeDocument/2006/relationships" id="260" r:id="R561c3a73af364870"/>
    <p:sldId xmlns:r="http://schemas.openxmlformats.org/officeDocument/2006/relationships" id="261" r:id="R004fa4bb5e654b02"/>
    <p:sldId xmlns:r="http://schemas.openxmlformats.org/officeDocument/2006/relationships" id="262" r:id="R9458f1735e49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e6b137d8c4b4c" /><Relationship Type="http://schemas.openxmlformats.org/officeDocument/2006/relationships/slide" Target="/ppt/slides/slide1.xml" Id="R2f52f0c501fb46a6" /><Relationship Type="http://schemas.openxmlformats.org/officeDocument/2006/relationships/slide" Target="/ppt/slides/slide2.xml" Id="R9b396676aa894f0d" /><Relationship Type="http://schemas.openxmlformats.org/officeDocument/2006/relationships/slide" Target="/ppt/slides/slide3.xml" Id="R33403de16693487a" /><Relationship Type="http://schemas.openxmlformats.org/officeDocument/2006/relationships/slide" Target="/ppt/slides/slide4.xml" Id="Rddc2218d857c4d21" /><Relationship Type="http://schemas.openxmlformats.org/officeDocument/2006/relationships/slide" Target="/ppt/slides/slide5.xml" Id="R561c3a73af364870" /><Relationship Type="http://schemas.openxmlformats.org/officeDocument/2006/relationships/slide" Target="/ppt/slides/slide6.xml" Id="R004fa4bb5e654b02" /><Relationship Type="http://schemas.openxmlformats.org/officeDocument/2006/relationships/slide" Target="/ppt/slides/slide7.xml" Id="R9458f1735e49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52ded6aad46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6cf9c5bb4798" /><Relationship Type="http://schemas.openxmlformats.org/officeDocument/2006/relationships/theme" Target="/ppt/slideMasters/theme/theme1.xml" Id="R43775fb7661a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56cf9c5bb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76b7abac0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30e6e9e164f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86cb03d3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2df906d0a4f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0ac19f5db48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3926c3c0a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e58eff58e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LYDER BERNTSEN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BERNTSEN DAGLIGVARER AS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21 719 726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5 759 063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LYDER ANDRE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J.M.Johansens vei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992 484 187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LYDER BERNTSEN DAGLIGVARER AS</a:t>
            </a:r>
          </a:p>
        </p:txBody>
      </p:sp>
    </p:spTree>
  </p:cSld>
  <p:clrMapOvr>
    <a:masterClrMapping xmlns:a="http://schemas.openxmlformats.org/drawingml/2006/main"/>
  </p:clrMapOvr>
</p:sld>
</file>