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5489ea31847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83f01120c94d4c"/>
  </p:sldMasterIdLst>
  <p:sldIdLst>
    <p:sldId xmlns:r="http://schemas.openxmlformats.org/officeDocument/2006/relationships" id="256" r:id="Ra2f1c96d712f4e58"/>
    <p:sldId xmlns:r="http://schemas.openxmlformats.org/officeDocument/2006/relationships" id="257" r:id="Rcebb3b4e603b4870"/>
    <p:sldId xmlns:r="http://schemas.openxmlformats.org/officeDocument/2006/relationships" id="258" r:id="R8024b1a9a39d4c4b"/>
    <p:sldId xmlns:r="http://schemas.openxmlformats.org/officeDocument/2006/relationships" id="259" r:id="R1a5e107d583b404a"/>
    <p:sldId xmlns:r="http://schemas.openxmlformats.org/officeDocument/2006/relationships" id="260" r:id="R6f0f0947006e461c"/>
    <p:sldId xmlns:r="http://schemas.openxmlformats.org/officeDocument/2006/relationships" id="261" r:id="R5d5038cdcd46491a"/>
    <p:sldId xmlns:r="http://schemas.openxmlformats.org/officeDocument/2006/relationships" id="262" r:id="R9ff88a592bb2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3f01120c94d4c" /><Relationship Type="http://schemas.openxmlformats.org/officeDocument/2006/relationships/slide" Target="/ppt/slides/slide1.xml" Id="Ra2f1c96d712f4e58" /><Relationship Type="http://schemas.openxmlformats.org/officeDocument/2006/relationships/slide" Target="/ppt/slides/slide2.xml" Id="Rcebb3b4e603b4870" /><Relationship Type="http://schemas.openxmlformats.org/officeDocument/2006/relationships/slide" Target="/ppt/slides/slide3.xml" Id="R8024b1a9a39d4c4b" /><Relationship Type="http://schemas.openxmlformats.org/officeDocument/2006/relationships/slide" Target="/ppt/slides/slide4.xml" Id="R1a5e107d583b404a" /><Relationship Type="http://schemas.openxmlformats.org/officeDocument/2006/relationships/slide" Target="/ppt/slides/slide5.xml" Id="R6f0f0947006e461c" /><Relationship Type="http://schemas.openxmlformats.org/officeDocument/2006/relationships/slide" Target="/ppt/slides/slide6.xml" Id="R5d5038cdcd46491a" /><Relationship Type="http://schemas.openxmlformats.org/officeDocument/2006/relationships/slide" Target="/ppt/slides/slide7.xml" Id="R9ff88a592bb2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80966107d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41d1b0da640ac" /><Relationship Type="http://schemas.openxmlformats.org/officeDocument/2006/relationships/theme" Target="/ppt/slideMasters/theme/theme1.xml" Id="Ref2e211dacd2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c41d1b0da640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9181006d64a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d094b5b97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091051992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44aa27e4848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a7e5fa5ab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f040e20424d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24168e48846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GEIBRY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GEIBRY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GEIBRY HOLDING AS ble etablert [år] og holder til i 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GEIBRY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GEIBRY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GEIBRY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1 300 562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GEIBRY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BRYNESTAD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GEIBRY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1664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6788 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39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stryn@okonor.no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992 495 413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GEIBRY HOLDING AS</a:t>
            </a:r>
          </a:p>
        </p:txBody>
      </p:sp>
    </p:spTree>
  </p:cSld>
  <p:clrMapOvr>
    <a:masterClrMapping xmlns:a="http://schemas.openxmlformats.org/drawingml/2006/main"/>
  </p:clrMapOvr>
</p:sld>
</file>