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41d076323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1e0e5429d243cc"/>
  </p:sldMasterIdLst>
  <p:sldIdLst>
    <p:sldId xmlns:r="http://schemas.openxmlformats.org/officeDocument/2006/relationships" id="256" r:id="R8c4c7e82baeb4c9c"/>
    <p:sldId xmlns:r="http://schemas.openxmlformats.org/officeDocument/2006/relationships" id="257" r:id="Rba1ee18afe734080"/>
    <p:sldId xmlns:r="http://schemas.openxmlformats.org/officeDocument/2006/relationships" id="258" r:id="R5a70d3a86b224a25"/>
    <p:sldId xmlns:r="http://schemas.openxmlformats.org/officeDocument/2006/relationships" id="259" r:id="R17dff24b708944f9"/>
    <p:sldId xmlns:r="http://schemas.openxmlformats.org/officeDocument/2006/relationships" id="260" r:id="Rbb707c1aa4fa4e75"/>
    <p:sldId xmlns:r="http://schemas.openxmlformats.org/officeDocument/2006/relationships" id="261" r:id="Rbfa2d74b378b438b"/>
    <p:sldId xmlns:r="http://schemas.openxmlformats.org/officeDocument/2006/relationships" id="262" r:id="R3efc062acf01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e0e5429d243cc" /><Relationship Type="http://schemas.openxmlformats.org/officeDocument/2006/relationships/slide" Target="/ppt/slides/slide1.xml" Id="R8c4c7e82baeb4c9c" /><Relationship Type="http://schemas.openxmlformats.org/officeDocument/2006/relationships/slide" Target="/ppt/slides/slide2.xml" Id="Rba1ee18afe734080" /><Relationship Type="http://schemas.openxmlformats.org/officeDocument/2006/relationships/slide" Target="/ppt/slides/slide3.xml" Id="R5a70d3a86b224a25" /><Relationship Type="http://schemas.openxmlformats.org/officeDocument/2006/relationships/slide" Target="/ppt/slides/slide4.xml" Id="R17dff24b708944f9" /><Relationship Type="http://schemas.openxmlformats.org/officeDocument/2006/relationships/slide" Target="/ppt/slides/slide5.xml" Id="Rbb707c1aa4fa4e75" /><Relationship Type="http://schemas.openxmlformats.org/officeDocument/2006/relationships/slide" Target="/ppt/slides/slide6.xml" Id="Rbfa2d74b378b438b" /><Relationship Type="http://schemas.openxmlformats.org/officeDocument/2006/relationships/slide" Target="/ppt/slides/slide7.xml" Id="R3efc062acf01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00d4c4c5542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f438d96114d20" /><Relationship Type="http://schemas.openxmlformats.org/officeDocument/2006/relationships/theme" Target="/ppt/slideMasters/theme/theme1.xml" Id="Re0b107770111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f438d9611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5c092edbc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130eea0ca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2e19049a6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2d2ea8c7d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f872e23a9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2111e986344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3e8a5ab9b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SIRIUS SOGN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SIRIUS SOGN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5 825 481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41 775 474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43 348 728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Skarpeteigvegen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66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tor.arne.ness@toyota.no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992 495 510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SOGN AS</a:t>
            </a:r>
          </a:p>
        </p:txBody>
      </p:sp>
    </p:spTree>
  </p:cSld>
  <p:clrMapOvr>
    <a:masterClrMapping xmlns:a="http://schemas.openxmlformats.org/drawingml/2006/main"/>
  </p:clrMapOvr>
</p:sld>
</file>