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7305710c8248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71166422fe4fe2"/>
  </p:sldMasterIdLst>
  <p:sldIdLst>
    <p:sldId xmlns:r="http://schemas.openxmlformats.org/officeDocument/2006/relationships" id="256" r:id="Ra5581bab214b4c0c"/>
    <p:sldId xmlns:r="http://schemas.openxmlformats.org/officeDocument/2006/relationships" id="257" r:id="Rc2048e043a1a4e8d"/>
    <p:sldId xmlns:r="http://schemas.openxmlformats.org/officeDocument/2006/relationships" id="258" r:id="R43bff038202f4527"/>
    <p:sldId xmlns:r="http://schemas.openxmlformats.org/officeDocument/2006/relationships" id="259" r:id="Rc92ee15bfcc048ae"/>
    <p:sldId xmlns:r="http://schemas.openxmlformats.org/officeDocument/2006/relationships" id="260" r:id="Rf87cf5be9b0c4bdf"/>
    <p:sldId xmlns:r="http://schemas.openxmlformats.org/officeDocument/2006/relationships" id="261" r:id="Rd9c9fa37b01b4513"/>
    <p:sldId xmlns:r="http://schemas.openxmlformats.org/officeDocument/2006/relationships" id="262" r:id="R7ce45bd3991143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71166422fe4fe2" /><Relationship Type="http://schemas.openxmlformats.org/officeDocument/2006/relationships/slide" Target="/ppt/slides/slide1.xml" Id="Ra5581bab214b4c0c" /><Relationship Type="http://schemas.openxmlformats.org/officeDocument/2006/relationships/slide" Target="/ppt/slides/slide2.xml" Id="Rc2048e043a1a4e8d" /><Relationship Type="http://schemas.openxmlformats.org/officeDocument/2006/relationships/slide" Target="/ppt/slides/slide3.xml" Id="R43bff038202f4527" /><Relationship Type="http://schemas.openxmlformats.org/officeDocument/2006/relationships/slide" Target="/ppt/slides/slide4.xml" Id="Rc92ee15bfcc048ae" /><Relationship Type="http://schemas.openxmlformats.org/officeDocument/2006/relationships/slide" Target="/ppt/slides/slide5.xml" Id="Rf87cf5be9b0c4bdf" /><Relationship Type="http://schemas.openxmlformats.org/officeDocument/2006/relationships/slide" Target="/ppt/slides/slide6.xml" Id="Rd9c9fa37b01b4513" /><Relationship Type="http://schemas.openxmlformats.org/officeDocument/2006/relationships/slide" Target="/ppt/slides/slide7.xml" Id="R7ce45bd3991143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1e5daaa1584b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668b9ee0a4ca9" /><Relationship Type="http://schemas.openxmlformats.org/officeDocument/2006/relationships/theme" Target="/ppt/slideMasters/theme/theme1.xml" Id="R2550445486ed4a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6668b9ee0a4c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0fc4e4da74f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1524c11be46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0ed94217f42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0288a201e4c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4489fa8c142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12c92f1c647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6f953f1bc46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JAPAN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JAPAN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420 133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6 434 748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6 464 647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Schaannings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992 496 517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JAPAN INVEST AS</a:t>
            </a:r>
          </a:p>
        </p:txBody>
      </p:sp>
    </p:spTree>
  </p:cSld>
  <p:clrMapOvr>
    <a:masterClrMapping xmlns:a="http://schemas.openxmlformats.org/drawingml/2006/main"/>
  </p:clrMapOvr>
</p:sld>
</file>