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ef2517d99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eb8d91e6a4944"/>
  </p:sldMasterIdLst>
  <p:sldIdLst>
    <p:sldId xmlns:r="http://schemas.openxmlformats.org/officeDocument/2006/relationships" id="256" r:id="R4b7df51817aa401a"/>
    <p:sldId xmlns:r="http://schemas.openxmlformats.org/officeDocument/2006/relationships" id="257" r:id="R86f90d9b065c4ff8"/>
    <p:sldId xmlns:r="http://schemas.openxmlformats.org/officeDocument/2006/relationships" id="258" r:id="R6a8a1ff1d7374087"/>
    <p:sldId xmlns:r="http://schemas.openxmlformats.org/officeDocument/2006/relationships" id="259" r:id="Re5de18ede0dd4aee"/>
    <p:sldId xmlns:r="http://schemas.openxmlformats.org/officeDocument/2006/relationships" id="260" r:id="R019a2e5e5e324a05"/>
    <p:sldId xmlns:r="http://schemas.openxmlformats.org/officeDocument/2006/relationships" id="261" r:id="R50afec8730c24d3a"/>
    <p:sldId xmlns:r="http://schemas.openxmlformats.org/officeDocument/2006/relationships" id="262" r:id="Rc344a9532a14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eb8d91e6a4944" /><Relationship Type="http://schemas.openxmlformats.org/officeDocument/2006/relationships/slide" Target="/ppt/slides/slide1.xml" Id="R4b7df51817aa401a" /><Relationship Type="http://schemas.openxmlformats.org/officeDocument/2006/relationships/slide" Target="/ppt/slides/slide2.xml" Id="R86f90d9b065c4ff8" /><Relationship Type="http://schemas.openxmlformats.org/officeDocument/2006/relationships/slide" Target="/ppt/slides/slide3.xml" Id="R6a8a1ff1d7374087" /><Relationship Type="http://schemas.openxmlformats.org/officeDocument/2006/relationships/slide" Target="/ppt/slides/slide4.xml" Id="Re5de18ede0dd4aee" /><Relationship Type="http://schemas.openxmlformats.org/officeDocument/2006/relationships/slide" Target="/ppt/slides/slide5.xml" Id="R019a2e5e5e324a05" /><Relationship Type="http://schemas.openxmlformats.org/officeDocument/2006/relationships/slide" Target="/ppt/slides/slide6.xml" Id="R50afec8730c24d3a" /><Relationship Type="http://schemas.openxmlformats.org/officeDocument/2006/relationships/slide" Target="/ppt/slides/slide7.xml" Id="Rc344a9532a14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efd830fe2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c4070dd14c40" /><Relationship Type="http://schemas.openxmlformats.org/officeDocument/2006/relationships/theme" Target="/ppt/slideMasters/theme/theme1.xml" Id="Rc3b309290d3d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ec4070dd1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3e0cc9c8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7c69f95c2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9a9c714c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2b6d5d85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529186d0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dd544729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657e0dbc5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5 049 331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SGI EIENDOM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LUNDEBERG ODD SVERRE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992 504 455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KM-HOLDING AS</a:t>
            </a:r>
          </a:p>
        </p:txBody>
      </p:sp>
    </p:spTree>
  </p:cSld>
  <p:clrMapOvr>
    <a:masterClrMapping xmlns:a="http://schemas.openxmlformats.org/drawingml/2006/main"/>
  </p:clrMapOvr>
</p:sld>
</file>