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a6608544aa41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748041c984c56"/>
  </p:sldMasterIdLst>
  <p:sldIdLst>
    <p:sldId xmlns:r="http://schemas.openxmlformats.org/officeDocument/2006/relationships" id="256" r:id="R935d0defb39746fa"/>
    <p:sldId xmlns:r="http://schemas.openxmlformats.org/officeDocument/2006/relationships" id="257" r:id="R3a60a1748cff4653"/>
    <p:sldId xmlns:r="http://schemas.openxmlformats.org/officeDocument/2006/relationships" id="258" r:id="R4c726f3dfa7742ca"/>
    <p:sldId xmlns:r="http://schemas.openxmlformats.org/officeDocument/2006/relationships" id="259" r:id="Rba13b8f54af6479a"/>
    <p:sldId xmlns:r="http://schemas.openxmlformats.org/officeDocument/2006/relationships" id="260" r:id="R7155b04272e440af"/>
    <p:sldId xmlns:r="http://schemas.openxmlformats.org/officeDocument/2006/relationships" id="261" r:id="Rcce6d55c84454a95"/>
    <p:sldId xmlns:r="http://schemas.openxmlformats.org/officeDocument/2006/relationships" id="262" r:id="R8ab45daaa365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748041c984c56" /><Relationship Type="http://schemas.openxmlformats.org/officeDocument/2006/relationships/slide" Target="/ppt/slides/slide1.xml" Id="R935d0defb39746fa" /><Relationship Type="http://schemas.openxmlformats.org/officeDocument/2006/relationships/slide" Target="/ppt/slides/slide2.xml" Id="R3a60a1748cff4653" /><Relationship Type="http://schemas.openxmlformats.org/officeDocument/2006/relationships/slide" Target="/ppt/slides/slide3.xml" Id="R4c726f3dfa7742ca" /><Relationship Type="http://schemas.openxmlformats.org/officeDocument/2006/relationships/slide" Target="/ppt/slides/slide4.xml" Id="Rba13b8f54af6479a" /><Relationship Type="http://schemas.openxmlformats.org/officeDocument/2006/relationships/slide" Target="/ppt/slides/slide5.xml" Id="R7155b04272e440af" /><Relationship Type="http://schemas.openxmlformats.org/officeDocument/2006/relationships/slide" Target="/ppt/slides/slide6.xml" Id="Rcce6d55c84454a95" /><Relationship Type="http://schemas.openxmlformats.org/officeDocument/2006/relationships/slide" Target="/ppt/slides/slide7.xml" Id="R8ab45daaa365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269579c1f4c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a125209554141" /><Relationship Type="http://schemas.openxmlformats.org/officeDocument/2006/relationships/theme" Target="/ppt/slideMasters/theme/theme1.xml" Id="Re3b10de964d6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8a12520955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a88beea8c4b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08454a32447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99a3b1c3348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de07b790a49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6dd649e2149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ead9a308a45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c98ddd5ae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HAGA MASKIN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HAGA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HAGA MASKIN OG TRANSPORT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HAGA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HAGA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HAGA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3 525 660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−267 095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1 872 254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HAGA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HAGA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Heggelivei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63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bjo-haga@online.no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992 504 560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HAGA MASKIN OG TRANSPORT AS</a:t>
            </a:r>
          </a:p>
        </p:txBody>
      </p:sp>
    </p:spTree>
  </p:cSld>
  <p:clrMapOvr>
    <a:masterClrMapping xmlns:a="http://schemas.openxmlformats.org/drawingml/2006/main"/>
  </p:clrMapOvr>
</p:sld>
</file>