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9f091d7f80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092e379b54791"/>
  </p:sldMasterIdLst>
  <p:sldIdLst>
    <p:sldId xmlns:r="http://schemas.openxmlformats.org/officeDocument/2006/relationships" id="256" r:id="R0d10277715904ed0"/>
    <p:sldId xmlns:r="http://schemas.openxmlformats.org/officeDocument/2006/relationships" id="257" r:id="Rd6d25fcbcef04b2a"/>
    <p:sldId xmlns:r="http://schemas.openxmlformats.org/officeDocument/2006/relationships" id="258" r:id="R9d6552676dc04045"/>
    <p:sldId xmlns:r="http://schemas.openxmlformats.org/officeDocument/2006/relationships" id="259" r:id="R69f7602439a5444f"/>
    <p:sldId xmlns:r="http://schemas.openxmlformats.org/officeDocument/2006/relationships" id="260" r:id="R07169030720a4a0c"/>
    <p:sldId xmlns:r="http://schemas.openxmlformats.org/officeDocument/2006/relationships" id="261" r:id="Rfb623606ae7b4aab"/>
    <p:sldId xmlns:r="http://schemas.openxmlformats.org/officeDocument/2006/relationships" id="262" r:id="Rfe789689d8a54c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092e379b54791" /><Relationship Type="http://schemas.openxmlformats.org/officeDocument/2006/relationships/slide" Target="/ppt/slides/slide1.xml" Id="R0d10277715904ed0" /><Relationship Type="http://schemas.openxmlformats.org/officeDocument/2006/relationships/slide" Target="/ppt/slides/slide2.xml" Id="Rd6d25fcbcef04b2a" /><Relationship Type="http://schemas.openxmlformats.org/officeDocument/2006/relationships/slide" Target="/ppt/slides/slide3.xml" Id="R9d6552676dc04045" /><Relationship Type="http://schemas.openxmlformats.org/officeDocument/2006/relationships/slide" Target="/ppt/slides/slide4.xml" Id="R69f7602439a5444f" /><Relationship Type="http://schemas.openxmlformats.org/officeDocument/2006/relationships/slide" Target="/ppt/slides/slide5.xml" Id="R07169030720a4a0c" /><Relationship Type="http://schemas.openxmlformats.org/officeDocument/2006/relationships/slide" Target="/ppt/slides/slide6.xml" Id="Rfb623606ae7b4aab" /><Relationship Type="http://schemas.openxmlformats.org/officeDocument/2006/relationships/slide" Target="/ppt/slides/slide7.xml" Id="Rfe789689d8a54c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294d76b114f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cf25a700a4006" /><Relationship Type="http://schemas.openxmlformats.org/officeDocument/2006/relationships/theme" Target="/ppt/slideMasters/theme/theme1.xml" Id="R9056858e6f48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cf25a700a40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d1dec66ec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87f25b41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9a63611c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e082fb5a1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117ee11e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9fbe9cc1f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7a609150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PROFIL MONTASJE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PROFIL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PROFIL MONTASJE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PROFIL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PROFIL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PROFIL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52 807 759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−4 627 025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14 165 070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PROFIL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PROFIL MONTASJE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Heirønningen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992 506 660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PROFIL MONTASJE AS</a:t>
            </a:r>
          </a:p>
        </p:txBody>
      </p:sp>
    </p:spTree>
  </p:cSld>
  <p:clrMapOvr>
    <a:masterClrMapping xmlns:a="http://schemas.openxmlformats.org/drawingml/2006/main"/>
  </p:clrMapOvr>
</p:sld>
</file>