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e6a10c0ad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7758cc2d447c7"/>
  </p:sldMasterIdLst>
  <p:sldIdLst>
    <p:sldId xmlns:r="http://schemas.openxmlformats.org/officeDocument/2006/relationships" id="256" r:id="Rd7a51437dd8e4462"/>
    <p:sldId xmlns:r="http://schemas.openxmlformats.org/officeDocument/2006/relationships" id="257" r:id="R0f2b86841af74984"/>
    <p:sldId xmlns:r="http://schemas.openxmlformats.org/officeDocument/2006/relationships" id="258" r:id="R1e4623c016ae4504"/>
    <p:sldId xmlns:r="http://schemas.openxmlformats.org/officeDocument/2006/relationships" id="259" r:id="Rb0516df4e87b42d7"/>
    <p:sldId xmlns:r="http://schemas.openxmlformats.org/officeDocument/2006/relationships" id="260" r:id="R75230a2b006f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7758cc2d447c7" /><Relationship Type="http://schemas.openxmlformats.org/officeDocument/2006/relationships/slide" Target="/ppt/slides/slide1.xml" Id="Rd7a51437dd8e4462" /><Relationship Type="http://schemas.openxmlformats.org/officeDocument/2006/relationships/slide" Target="/ppt/slides/slide2.xml" Id="R0f2b86841af74984" /><Relationship Type="http://schemas.openxmlformats.org/officeDocument/2006/relationships/slide" Target="/ppt/slides/slide3.xml" Id="R1e4623c016ae4504" /><Relationship Type="http://schemas.openxmlformats.org/officeDocument/2006/relationships/slide" Target="/ppt/slides/slide4.xml" Id="Rb0516df4e87b42d7" /><Relationship Type="http://schemas.openxmlformats.org/officeDocument/2006/relationships/slide" Target="/ppt/slides/slide5.xml" Id="R75230a2b006f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b087386d5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90a77dd384635" /><Relationship Type="http://schemas.openxmlformats.org/officeDocument/2006/relationships/theme" Target="/ppt/slideMasters/theme/theme1.xml" Id="R647439ff203b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90a77dd38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90f140157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040d3f78b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9b7fe723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afa0961a6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d8b82b3b8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ONARHEIM OG TVEIT BYGDELAG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OG TVEIT BYGDELAG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Hovlandsstrando 298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larmelan@gmail.com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992 507 705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OG TVEIT BYGDELAG</a:t>
            </a:r>
          </a:p>
        </p:txBody>
      </p:sp>
    </p:spTree>
  </p:cSld>
  <p:clrMapOvr>
    <a:masterClrMapping xmlns:a="http://schemas.openxmlformats.org/drawingml/2006/main"/>
  </p:clrMapOvr>
</p:sld>
</file>