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0adc4e4ca44f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ac8f54d5d741b2"/>
  </p:sldMasterIdLst>
  <p:sldIdLst>
    <p:sldId xmlns:r="http://schemas.openxmlformats.org/officeDocument/2006/relationships" id="256" r:id="R713bd43d32384420"/>
    <p:sldId xmlns:r="http://schemas.openxmlformats.org/officeDocument/2006/relationships" id="257" r:id="Rfde06aeb5b2541c0"/>
    <p:sldId xmlns:r="http://schemas.openxmlformats.org/officeDocument/2006/relationships" id="258" r:id="Red8c777e851b48d0"/>
    <p:sldId xmlns:r="http://schemas.openxmlformats.org/officeDocument/2006/relationships" id="259" r:id="R631e670c53684c9f"/>
    <p:sldId xmlns:r="http://schemas.openxmlformats.org/officeDocument/2006/relationships" id="260" r:id="R04f0dd4828ef4885"/>
    <p:sldId xmlns:r="http://schemas.openxmlformats.org/officeDocument/2006/relationships" id="261" r:id="R8370c682643247f2"/>
    <p:sldId xmlns:r="http://schemas.openxmlformats.org/officeDocument/2006/relationships" id="262" r:id="R89c70ef25e6342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c8f54d5d741b2" /><Relationship Type="http://schemas.openxmlformats.org/officeDocument/2006/relationships/slide" Target="/ppt/slides/slide1.xml" Id="R713bd43d32384420" /><Relationship Type="http://schemas.openxmlformats.org/officeDocument/2006/relationships/slide" Target="/ppt/slides/slide2.xml" Id="Rfde06aeb5b2541c0" /><Relationship Type="http://schemas.openxmlformats.org/officeDocument/2006/relationships/slide" Target="/ppt/slides/slide3.xml" Id="Red8c777e851b48d0" /><Relationship Type="http://schemas.openxmlformats.org/officeDocument/2006/relationships/slide" Target="/ppt/slides/slide4.xml" Id="R631e670c53684c9f" /><Relationship Type="http://schemas.openxmlformats.org/officeDocument/2006/relationships/slide" Target="/ppt/slides/slide5.xml" Id="R04f0dd4828ef4885" /><Relationship Type="http://schemas.openxmlformats.org/officeDocument/2006/relationships/slide" Target="/ppt/slides/slide6.xml" Id="R8370c682643247f2" /><Relationship Type="http://schemas.openxmlformats.org/officeDocument/2006/relationships/slide" Target="/ppt/slides/slide7.xml" Id="R89c70ef25e6342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ecc34e5194d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34de6708a4802" /><Relationship Type="http://schemas.openxmlformats.org/officeDocument/2006/relationships/theme" Target="/ppt/slideMasters/theme/theme1.xml" Id="Ra1e261be7aba44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d34de6708a48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f6a80fe5b48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34fa4fd0442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45ebeeb7041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84aac3fb347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8893ac67c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d48b4c3a74a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0c5cff6fe46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MINEL AINSTALL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AINSTALL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MINEL AINSTALL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AINSTALL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AINSTALL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AINSTALL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13 623 678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112 881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4 709 715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AINSTALL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MINEL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PETTER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AINSTALL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Mohagalia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post.ainstall@minel.no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992 514 914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AINSTALL AS</a:t>
            </a:r>
          </a:p>
        </p:txBody>
      </p:sp>
    </p:spTree>
  </p:cSld>
  <p:clrMapOvr>
    <a:masterClrMapping xmlns:a="http://schemas.openxmlformats.org/drawingml/2006/main"/>
  </p:clrMapOvr>
</p:sld>
</file>