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5b1d39b67947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c8a55f465ca4788"/>
  </p:sldMasterIdLst>
  <p:sldIdLst>
    <p:sldId xmlns:r="http://schemas.openxmlformats.org/officeDocument/2006/relationships" id="256" r:id="R445e3287ecc746cb"/>
    <p:sldId xmlns:r="http://schemas.openxmlformats.org/officeDocument/2006/relationships" id="257" r:id="R268509c3ef8e40c8"/>
    <p:sldId xmlns:r="http://schemas.openxmlformats.org/officeDocument/2006/relationships" id="258" r:id="R15c1e59db9fe4646"/>
    <p:sldId xmlns:r="http://schemas.openxmlformats.org/officeDocument/2006/relationships" id="259" r:id="R89fd3a90aff94f61"/>
    <p:sldId xmlns:r="http://schemas.openxmlformats.org/officeDocument/2006/relationships" id="260" r:id="R90a3fc7ea3364909"/>
    <p:sldId xmlns:r="http://schemas.openxmlformats.org/officeDocument/2006/relationships" id="261" r:id="R41c2550b74ca4c08"/>
    <p:sldId xmlns:r="http://schemas.openxmlformats.org/officeDocument/2006/relationships" id="262" r:id="Rddf3a1d5192f4a7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8a55f465ca4788" /><Relationship Type="http://schemas.openxmlformats.org/officeDocument/2006/relationships/slide" Target="/ppt/slides/slide1.xml" Id="R445e3287ecc746cb" /><Relationship Type="http://schemas.openxmlformats.org/officeDocument/2006/relationships/slide" Target="/ppt/slides/slide2.xml" Id="R268509c3ef8e40c8" /><Relationship Type="http://schemas.openxmlformats.org/officeDocument/2006/relationships/slide" Target="/ppt/slides/slide3.xml" Id="R15c1e59db9fe4646" /><Relationship Type="http://schemas.openxmlformats.org/officeDocument/2006/relationships/slide" Target="/ppt/slides/slide4.xml" Id="R89fd3a90aff94f61" /><Relationship Type="http://schemas.openxmlformats.org/officeDocument/2006/relationships/slide" Target="/ppt/slides/slide5.xml" Id="R90a3fc7ea3364909" /><Relationship Type="http://schemas.openxmlformats.org/officeDocument/2006/relationships/slide" Target="/ppt/slides/slide6.xml" Id="R41c2550b74ca4c08" /><Relationship Type="http://schemas.openxmlformats.org/officeDocument/2006/relationships/slide" Target="/ppt/slides/slide7.xml" Id="Rddf3a1d5192f4a7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9360fbe61b40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9960903bd4ce2" /><Relationship Type="http://schemas.openxmlformats.org/officeDocument/2006/relationships/theme" Target="/ppt/slideMasters/theme/theme1.xml" Id="Raef08e7497af4d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59960903bd4c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2314126a3b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4ddd57e3f49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a7df4cbd545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4a5d3f6c5946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f6d3448dd44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40bb9150f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9240f507a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KJØLLESDAL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KJØLLESDAL INVEST AS ble etablert [år] og holder til i Kjølsdalen.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−802 590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10 688 460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25 143 821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27 672 923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KJØLLESDAL OVE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Ove Kjøllesdal, Nordfjordvegen 6460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6776 Kjølsdalen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86 47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ove@eidelektro.no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992 522 771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KJØLLESDAL INVEST AS</a:t>
            </a:r>
          </a:p>
        </p:txBody>
      </p:sp>
    </p:spTree>
  </p:cSld>
  <p:clrMapOvr>
    <a:masterClrMapping xmlns:a="http://schemas.openxmlformats.org/drawingml/2006/main"/>
  </p:clrMapOvr>
</p:sld>
</file>