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7132f6f5c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727f657d64ad2"/>
  </p:sldMasterIdLst>
  <p:sldIdLst>
    <p:sldId xmlns:r="http://schemas.openxmlformats.org/officeDocument/2006/relationships" id="256" r:id="R74564194356b4fde"/>
    <p:sldId xmlns:r="http://schemas.openxmlformats.org/officeDocument/2006/relationships" id="257" r:id="Rbee87f610f1d4907"/>
    <p:sldId xmlns:r="http://schemas.openxmlformats.org/officeDocument/2006/relationships" id="258" r:id="Ra1f2f24101794072"/>
    <p:sldId xmlns:r="http://schemas.openxmlformats.org/officeDocument/2006/relationships" id="259" r:id="R5157ff03a75645d5"/>
    <p:sldId xmlns:r="http://schemas.openxmlformats.org/officeDocument/2006/relationships" id="260" r:id="R896798f48e8d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727f657d64ad2" /><Relationship Type="http://schemas.openxmlformats.org/officeDocument/2006/relationships/slide" Target="/ppt/slides/slide1.xml" Id="R74564194356b4fde" /><Relationship Type="http://schemas.openxmlformats.org/officeDocument/2006/relationships/slide" Target="/ppt/slides/slide2.xml" Id="Rbee87f610f1d4907" /><Relationship Type="http://schemas.openxmlformats.org/officeDocument/2006/relationships/slide" Target="/ppt/slides/slide3.xml" Id="Ra1f2f24101794072" /><Relationship Type="http://schemas.openxmlformats.org/officeDocument/2006/relationships/slide" Target="/ppt/slides/slide4.xml" Id="R5157ff03a75645d5" /><Relationship Type="http://schemas.openxmlformats.org/officeDocument/2006/relationships/slide" Target="/ppt/slides/slide5.xml" Id="R896798f48e8d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081374e19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94ebf5114377" /><Relationship Type="http://schemas.openxmlformats.org/officeDocument/2006/relationships/theme" Target="/ppt/slideMasters/theme/theme1.xml" Id="Ra895c5b2bc8c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894ebf511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59e1e234c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d7f31d0e1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59a362de4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d06a1e554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43d059af3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