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8879ec745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93e37e06a4a36"/>
  </p:sldMasterIdLst>
  <p:sldIdLst>
    <p:sldId xmlns:r="http://schemas.openxmlformats.org/officeDocument/2006/relationships" id="256" r:id="R39a3b38b9331459c"/>
    <p:sldId xmlns:r="http://schemas.openxmlformats.org/officeDocument/2006/relationships" id="257" r:id="Re58f4b3fe5db4ba9"/>
    <p:sldId xmlns:r="http://schemas.openxmlformats.org/officeDocument/2006/relationships" id="258" r:id="R210dd74991d54d6e"/>
    <p:sldId xmlns:r="http://schemas.openxmlformats.org/officeDocument/2006/relationships" id="259" r:id="Re44d80010ae94d09"/>
    <p:sldId xmlns:r="http://schemas.openxmlformats.org/officeDocument/2006/relationships" id="260" r:id="R917dbb9c5b024d14"/>
    <p:sldId xmlns:r="http://schemas.openxmlformats.org/officeDocument/2006/relationships" id="261" r:id="R610466fd6a6141a1"/>
    <p:sldId xmlns:r="http://schemas.openxmlformats.org/officeDocument/2006/relationships" id="262" r:id="R3d8551f65c94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93e37e06a4a36" /><Relationship Type="http://schemas.openxmlformats.org/officeDocument/2006/relationships/slide" Target="/ppt/slides/slide1.xml" Id="R39a3b38b9331459c" /><Relationship Type="http://schemas.openxmlformats.org/officeDocument/2006/relationships/slide" Target="/ppt/slides/slide2.xml" Id="Re58f4b3fe5db4ba9" /><Relationship Type="http://schemas.openxmlformats.org/officeDocument/2006/relationships/slide" Target="/ppt/slides/slide3.xml" Id="R210dd74991d54d6e" /><Relationship Type="http://schemas.openxmlformats.org/officeDocument/2006/relationships/slide" Target="/ppt/slides/slide4.xml" Id="Re44d80010ae94d09" /><Relationship Type="http://schemas.openxmlformats.org/officeDocument/2006/relationships/slide" Target="/ppt/slides/slide5.xml" Id="R917dbb9c5b024d14" /><Relationship Type="http://schemas.openxmlformats.org/officeDocument/2006/relationships/slide" Target="/ppt/slides/slide6.xml" Id="R610466fd6a6141a1" /><Relationship Type="http://schemas.openxmlformats.org/officeDocument/2006/relationships/slide" Target="/ppt/slides/slide7.xml" Id="R3d8551f65c94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2d727ae59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93a0037984768" /><Relationship Type="http://schemas.openxmlformats.org/officeDocument/2006/relationships/theme" Target="/ppt/slideMasters/theme/theme1.xml" Id="R2715dde72a5f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93a003798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84c05ca15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11e6ec2ea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52351858c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3bbf4f81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5dbac66b3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6082d6c4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dfc16516f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3 696 180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SÆTERHAUG HILDE CONSTANCE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Søbstadvegen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58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hilde.saeterhaug@kl.no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