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22856fce544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b229d99f5461c"/>
  </p:sldMasterIdLst>
  <p:sldIdLst>
    <p:sldId xmlns:r="http://schemas.openxmlformats.org/officeDocument/2006/relationships" id="256" r:id="R2d80c4cc1dc7437f"/>
    <p:sldId xmlns:r="http://schemas.openxmlformats.org/officeDocument/2006/relationships" id="257" r:id="Rf64d7d71abfc4733"/>
    <p:sldId xmlns:r="http://schemas.openxmlformats.org/officeDocument/2006/relationships" id="258" r:id="Rfe99fdc3b4a6459a"/>
    <p:sldId xmlns:r="http://schemas.openxmlformats.org/officeDocument/2006/relationships" id="259" r:id="Rb98264c52cd445b0"/>
    <p:sldId xmlns:r="http://schemas.openxmlformats.org/officeDocument/2006/relationships" id="260" r:id="R6b6d39b5fdf74c5e"/>
    <p:sldId xmlns:r="http://schemas.openxmlformats.org/officeDocument/2006/relationships" id="261" r:id="Rb4f0f3e6a61149c3"/>
    <p:sldId xmlns:r="http://schemas.openxmlformats.org/officeDocument/2006/relationships" id="262" r:id="R1d5a6516d48f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b229d99f5461c" /><Relationship Type="http://schemas.openxmlformats.org/officeDocument/2006/relationships/slide" Target="/ppt/slides/slide1.xml" Id="R2d80c4cc1dc7437f" /><Relationship Type="http://schemas.openxmlformats.org/officeDocument/2006/relationships/slide" Target="/ppt/slides/slide2.xml" Id="Rf64d7d71abfc4733" /><Relationship Type="http://schemas.openxmlformats.org/officeDocument/2006/relationships/slide" Target="/ppt/slides/slide3.xml" Id="Rfe99fdc3b4a6459a" /><Relationship Type="http://schemas.openxmlformats.org/officeDocument/2006/relationships/slide" Target="/ppt/slides/slide4.xml" Id="Rb98264c52cd445b0" /><Relationship Type="http://schemas.openxmlformats.org/officeDocument/2006/relationships/slide" Target="/ppt/slides/slide5.xml" Id="R6b6d39b5fdf74c5e" /><Relationship Type="http://schemas.openxmlformats.org/officeDocument/2006/relationships/slide" Target="/ppt/slides/slide6.xml" Id="Rb4f0f3e6a61149c3" /><Relationship Type="http://schemas.openxmlformats.org/officeDocument/2006/relationships/slide" Target="/ppt/slides/slide7.xml" Id="R1d5a6516d48f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43fa14642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e9d08bfd14385" /><Relationship Type="http://schemas.openxmlformats.org/officeDocument/2006/relationships/theme" Target="/ppt/slideMasters/theme/theme1.xml" Id="R0aea766a6162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e9d08bfd1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63db34f2c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734e7f20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d32d5a2b042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19583daa7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ac78fcc3e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7175898714b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b84a984324b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 RØR AS ble etablert [år] og holder til i Lunner.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10 738 531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4 830 754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SYVER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KJELL IVAR  –  48,0 %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Øiskoggutua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2730 Lunner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kjellikrist@msn.com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992 536 241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RØR AS</a:t>
            </a:r>
          </a:p>
        </p:txBody>
      </p:sp>
    </p:spTree>
  </p:cSld>
  <p:clrMapOvr>
    <a:masterClrMapping xmlns:a="http://schemas.openxmlformats.org/drawingml/2006/main"/>
  </p:clrMapOvr>
</p:sld>
</file>