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161c75fbd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b70201f2042a3"/>
  </p:sldMasterIdLst>
  <p:sldIdLst>
    <p:sldId xmlns:r="http://schemas.openxmlformats.org/officeDocument/2006/relationships" id="256" r:id="R0a52ee1b701248d2"/>
    <p:sldId xmlns:r="http://schemas.openxmlformats.org/officeDocument/2006/relationships" id="257" r:id="Rff61449b145a490e"/>
    <p:sldId xmlns:r="http://schemas.openxmlformats.org/officeDocument/2006/relationships" id="258" r:id="R906572b65b194fae"/>
    <p:sldId xmlns:r="http://schemas.openxmlformats.org/officeDocument/2006/relationships" id="259" r:id="R9ed9193450e84e40"/>
    <p:sldId xmlns:r="http://schemas.openxmlformats.org/officeDocument/2006/relationships" id="260" r:id="R4a3874436e0b4af3"/>
    <p:sldId xmlns:r="http://schemas.openxmlformats.org/officeDocument/2006/relationships" id="261" r:id="R02d3c5603d58432f"/>
    <p:sldId xmlns:r="http://schemas.openxmlformats.org/officeDocument/2006/relationships" id="262" r:id="Rf72e9935f819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b70201f2042a3" /><Relationship Type="http://schemas.openxmlformats.org/officeDocument/2006/relationships/slide" Target="/ppt/slides/slide1.xml" Id="R0a52ee1b701248d2" /><Relationship Type="http://schemas.openxmlformats.org/officeDocument/2006/relationships/slide" Target="/ppt/slides/slide2.xml" Id="Rff61449b145a490e" /><Relationship Type="http://schemas.openxmlformats.org/officeDocument/2006/relationships/slide" Target="/ppt/slides/slide3.xml" Id="R906572b65b194fae" /><Relationship Type="http://schemas.openxmlformats.org/officeDocument/2006/relationships/slide" Target="/ppt/slides/slide4.xml" Id="R9ed9193450e84e40" /><Relationship Type="http://schemas.openxmlformats.org/officeDocument/2006/relationships/slide" Target="/ppt/slides/slide5.xml" Id="R4a3874436e0b4af3" /><Relationship Type="http://schemas.openxmlformats.org/officeDocument/2006/relationships/slide" Target="/ppt/slides/slide6.xml" Id="R02d3c5603d58432f" /><Relationship Type="http://schemas.openxmlformats.org/officeDocument/2006/relationships/slide" Target="/ppt/slides/slide7.xml" Id="Rf72e9935f819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e72d58d34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c537ea8f94350" /><Relationship Type="http://schemas.openxmlformats.org/officeDocument/2006/relationships/theme" Target="/ppt/slideMasters/theme/theme1.xml" Id="Rc60cc780eda5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c537ea8f943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d3844b6a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4b5df698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cf0a68e93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404f0e89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1059a4500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7217b4541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a7b183254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HOLDING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8 988 046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Hvittingfossveien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992 539 976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HOLDING AS</a:t>
            </a:r>
          </a:p>
        </p:txBody>
      </p:sp>
    </p:spTree>
  </p:cSld>
  <p:clrMapOvr>
    <a:masterClrMapping xmlns:a="http://schemas.openxmlformats.org/drawingml/2006/main"/>
  </p:clrMapOvr>
</p:sld>
</file>