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16555cfd243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2f0c9512f441ab"/>
  </p:sldMasterIdLst>
  <p:sldIdLst>
    <p:sldId xmlns:r="http://schemas.openxmlformats.org/officeDocument/2006/relationships" id="256" r:id="R0faa4d25f0db4595"/>
    <p:sldId xmlns:r="http://schemas.openxmlformats.org/officeDocument/2006/relationships" id="257" r:id="Re1769c52135946f8"/>
    <p:sldId xmlns:r="http://schemas.openxmlformats.org/officeDocument/2006/relationships" id="258" r:id="Rccb511e01458462e"/>
    <p:sldId xmlns:r="http://schemas.openxmlformats.org/officeDocument/2006/relationships" id="259" r:id="Re190af2b280d4cdb"/>
    <p:sldId xmlns:r="http://schemas.openxmlformats.org/officeDocument/2006/relationships" id="260" r:id="Ree3b12be5b554869"/>
    <p:sldId xmlns:r="http://schemas.openxmlformats.org/officeDocument/2006/relationships" id="261" r:id="R77fd6fb8d4f748c8"/>
    <p:sldId xmlns:r="http://schemas.openxmlformats.org/officeDocument/2006/relationships" id="262" r:id="Rad3f9cc490ec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2f0c9512f441ab" /><Relationship Type="http://schemas.openxmlformats.org/officeDocument/2006/relationships/slide" Target="/ppt/slides/slide1.xml" Id="R0faa4d25f0db4595" /><Relationship Type="http://schemas.openxmlformats.org/officeDocument/2006/relationships/slide" Target="/ppt/slides/slide2.xml" Id="Re1769c52135946f8" /><Relationship Type="http://schemas.openxmlformats.org/officeDocument/2006/relationships/slide" Target="/ppt/slides/slide3.xml" Id="Rccb511e01458462e" /><Relationship Type="http://schemas.openxmlformats.org/officeDocument/2006/relationships/slide" Target="/ppt/slides/slide4.xml" Id="Re190af2b280d4cdb" /><Relationship Type="http://schemas.openxmlformats.org/officeDocument/2006/relationships/slide" Target="/ppt/slides/slide5.xml" Id="Ree3b12be5b554869" /><Relationship Type="http://schemas.openxmlformats.org/officeDocument/2006/relationships/slide" Target="/ppt/slides/slide6.xml" Id="R77fd6fb8d4f748c8" /><Relationship Type="http://schemas.openxmlformats.org/officeDocument/2006/relationships/slide" Target="/ppt/slides/slide7.xml" Id="Rad3f9cc490ec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5b6a33b33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5c2231fd14688" /><Relationship Type="http://schemas.openxmlformats.org/officeDocument/2006/relationships/theme" Target="/ppt/slideMasters/theme/theme1.xml" Id="R4ee65babe2a445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5c2231fd1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df523c60d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c68a9052b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a72c84733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15e6d6a22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3c714c61a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f0d9bf6f04b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9f7329c1148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FABIOL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FABIOL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FABIOL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FABIOL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FABIOL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FABIOL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2 225 194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6 549 915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6 560 935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FABIOL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SØRLIE JØRN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FABIOL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992 541 113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FABIOL AS</a:t>
            </a:r>
          </a:p>
        </p:txBody>
      </p:sp>
    </p:spTree>
  </p:cSld>
  <p:clrMapOvr>
    <a:masterClrMapping xmlns:a="http://schemas.openxmlformats.org/drawingml/2006/main"/>
  </p:clrMapOvr>
</p:sld>
</file>