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7ff1f1a0a44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422de0b4c40fb"/>
  </p:sldMasterIdLst>
  <p:sldIdLst>
    <p:sldId xmlns:r="http://schemas.openxmlformats.org/officeDocument/2006/relationships" id="256" r:id="R1ab8f158ea934662"/>
    <p:sldId xmlns:r="http://schemas.openxmlformats.org/officeDocument/2006/relationships" id="257" r:id="R806b3b9791844e7c"/>
    <p:sldId xmlns:r="http://schemas.openxmlformats.org/officeDocument/2006/relationships" id="258" r:id="R6081c81fd3d8439f"/>
    <p:sldId xmlns:r="http://schemas.openxmlformats.org/officeDocument/2006/relationships" id="259" r:id="R53e034f099da4bec"/>
    <p:sldId xmlns:r="http://schemas.openxmlformats.org/officeDocument/2006/relationships" id="260" r:id="Rc555686b414541ed"/>
    <p:sldId xmlns:r="http://schemas.openxmlformats.org/officeDocument/2006/relationships" id="261" r:id="R0eba39373af541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422de0b4c40fb" /><Relationship Type="http://schemas.openxmlformats.org/officeDocument/2006/relationships/slide" Target="/ppt/slides/slide1.xml" Id="R1ab8f158ea934662" /><Relationship Type="http://schemas.openxmlformats.org/officeDocument/2006/relationships/slide" Target="/ppt/slides/slide2.xml" Id="R806b3b9791844e7c" /><Relationship Type="http://schemas.openxmlformats.org/officeDocument/2006/relationships/slide" Target="/ppt/slides/slide3.xml" Id="R6081c81fd3d8439f" /><Relationship Type="http://schemas.openxmlformats.org/officeDocument/2006/relationships/slide" Target="/ppt/slides/slide4.xml" Id="R53e034f099da4bec" /><Relationship Type="http://schemas.openxmlformats.org/officeDocument/2006/relationships/slide" Target="/ppt/slides/slide5.xml" Id="Rc555686b414541ed" /><Relationship Type="http://schemas.openxmlformats.org/officeDocument/2006/relationships/slide" Target="/ppt/slides/slide6.xml" Id="R0eba39373af541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78423c8a244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7bb5ff22b44a8" /><Relationship Type="http://schemas.openxmlformats.org/officeDocument/2006/relationships/theme" Target="/ppt/slideMasters/theme/theme1.xml" Id="R4a7319050023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7bb5ff22b44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2b3165534e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fc41466ab41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1c14de8d245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ed6bc2ae54a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6ffb868e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4d1604eb4b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BEST-BYGG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Gammelseterlia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post@best-bygg.no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www.best-bygg.no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992 548 517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BEST-BYGG AS</a:t>
            </a:r>
          </a:p>
        </p:txBody>
      </p:sp>
    </p:spTree>
  </p:cSld>
  <p:clrMapOvr>
    <a:masterClrMapping xmlns:a="http://schemas.openxmlformats.org/drawingml/2006/main"/>
  </p:clrMapOvr>
</p:sld>
</file>