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50c33f16d54a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fc534e421f4a91"/>
  </p:sldMasterIdLst>
  <p:sldIdLst>
    <p:sldId xmlns:r="http://schemas.openxmlformats.org/officeDocument/2006/relationships" id="256" r:id="R063c8b62f05f4e36"/>
    <p:sldId xmlns:r="http://schemas.openxmlformats.org/officeDocument/2006/relationships" id="257" r:id="R0abbc7a7a8a74eb3"/>
    <p:sldId xmlns:r="http://schemas.openxmlformats.org/officeDocument/2006/relationships" id="258" r:id="R8959f2a7928a4454"/>
    <p:sldId xmlns:r="http://schemas.openxmlformats.org/officeDocument/2006/relationships" id="259" r:id="R6f4523f3d4554443"/>
    <p:sldId xmlns:r="http://schemas.openxmlformats.org/officeDocument/2006/relationships" id="260" r:id="R5f40b3cb25be4a2a"/>
    <p:sldId xmlns:r="http://schemas.openxmlformats.org/officeDocument/2006/relationships" id="261" r:id="R34b668831e504e5a"/>
    <p:sldId xmlns:r="http://schemas.openxmlformats.org/officeDocument/2006/relationships" id="262" r:id="R734979645bbd46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c534e421f4a91" /><Relationship Type="http://schemas.openxmlformats.org/officeDocument/2006/relationships/slide" Target="/ppt/slides/slide1.xml" Id="R063c8b62f05f4e36" /><Relationship Type="http://schemas.openxmlformats.org/officeDocument/2006/relationships/slide" Target="/ppt/slides/slide2.xml" Id="R0abbc7a7a8a74eb3" /><Relationship Type="http://schemas.openxmlformats.org/officeDocument/2006/relationships/slide" Target="/ppt/slides/slide3.xml" Id="R8959f2a7928a4454" /><Relationship Type="http://schemas.openxmlformats.org/officeDocument/2006/relationships/slide" Target="/ppt/slides/slide4.xml" Id="R6f4523f3d4554443" /><Relationship Type="http://schemas.openxmlformats.org/officeDocument/2006/relationships/slide" Target="/ppt/slides/slide5.xml" Id="R5f40b3cb25be4a2a" /><Relationship Type="http://schemas.openxmlformats.org/officeDocument/2006/relationships/slide" Target="/ppt/slides/slide6.xml" Id="R34b668831e504e5a" /><Relationship Type="http://schemas.openxmlformats.org/officeDocument/2006/relationships/slide" Target="/ppt/slides/slide7.xml" Id="R734979645bbd46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ffa62aac64b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4ffaebca84522" /><Relationship Type="http://schemas.openxmlformats.org/officeDocument/2006/relationships/theme" Target="/ppt/slideMasters/theme/theme1.xml" Id="Rcbd637ec5ea8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e4ffaebca845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c85eca58146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6cb5edbca4a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e46a1793844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99b8c96234b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bf055425742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245ba0d3540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3fd8c76d849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BEST-BYGG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BEST-BYGG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30 117 707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971 457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629 435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1 045 680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6 996 916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KJELL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PROSJEKTUTVIKLING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HOLLINGEN MAGNE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Gammelseterlia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post@best-bygg.no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www.best-bygg.no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992 548 517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BEST-BYGG AS</a:t>
            </a:r>
          </a:p>
        </p:txBody>
      </p:sp>
    </p:spTree>
  </p:cSld>
  <p:clrMapOvr>
    <a:masterClrMapping xmlns:a="http://schemas.openxmlformats.org/drawingml/2006/main"/>
  </p:clrMapOvr>
</p:sld>
</file>