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d2ce06218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47e15f01e43f8"/>
  </p:sldMasterIdLst>
  <p:sldIdLst>
    <p:sldId xmlns:r="http://schemas.openxmlformats.org/officeDocument/2006/relationships" id="256" r:id="R6591f61c7c6443a5"/>
    <p:sldId xmlns:r="http://schemas.openxmlformats.org/officeDocument/2006/relationships" id="257" r:id="Rfa2f68c5007d42de"/>
    <p:sldId xmlns:r="http://schemas.openxmlformats.org/officeDocument/2006/relationships" id="258" r:id="R9d795392a13e4640"/>
    <p:sldId xmlns:r="http://schemas.openxmlformats.org/officeDocument/2006/relationships" id="259" r:id="Rc8f78cd8210e45c8"/>
    <p:sldId xmlns:r="http://schemas.openxmlformats.org/officeDocument/2006/relationships" id="260" r:id="R9a92bac001c944bf"/>
    <p:sldId xmlns:r="http://schemas.openxmlformats.org/officeDocument/2006/relationships" id="261" r:id="Rd61a2c6def1e4ca7"/>
    <p:sldId xmlns:r="http://schemas.openxmlformats.org/officeDocument/2006/relationships" id="262" r:id="Ra5cf4d157fc2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47e15f01e43f8" /><Relationship Type="http://schemas.openxmlformats.org/officeDocument/2006/relationships/slide" Target="/ppt/slides/slide1.xml" Id="R6591f61c7c6443a5" /><Relationship Type="http://schemas.openxmlformats.org/officeDocument/2006/relationships/slide" Target="/ppt/slides/slide2.xml" Id="Rfa2f68c5007d42de" /><Relationship Type="http://schemas.openxmlformats.org/officeDocument/2006/relationships/slide" Target="/ppt/slides/slide3.xml" Id="R9d795392a13e4640" /><Relationship Type="http://schemas.openxmlformats.org/officeDocument/2006/relationships/slide" Target="/ppt/slides/slide4.xml" Id="Rc8f78cd8210e45c8" /><Relationship Type="http://schemas.openxmlformats.org/officeDocument/2006/relationships/slide" Target="/ppt/slides/slide5.xml" Id="R9a92bac001c944bf" /><Relationship Type="http://schemas.openxmlformats.org/officeDocument/2006/relationships/slide" Target="/ppt/slides/slide6.xml" Id="Rd61a2c6def1e4ca7" /><Relationship Type="http://schemas.openxmlformats.org/officeDocument/2006/relationships/slide" Target="/ppt/slides/slide7.xml" Id="Ra5cf4d157fc2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c53fea5a2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6f3375a2491f" /><Relationship Type="http://schemas.openxmlformats.org/officeDocument/2006/relationships/theme" Target="/ppt/slideMasters/theme/theme1.xml" Id="R9b768f345f1c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46f3375a2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7f998719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d077cf9d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127bcc36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368a838e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be072a99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31a6a952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20e0acef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ØT INVEST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5 837 488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TJESSEM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Tjessem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INVEST AS</a:t>
            </a:r>
          </a:p>
        </p:txBody>
      </p:sp>
    </p:spTree>
  </p:cSld>
  <p:clrMapOvr>
    <a:masterClrMapping xmlns:a="http://schemas.openxmlformats.org/drawingml/2006/main"/>
  </p:clrMapOvr>
</p:sld>
</file>