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ddd994481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6817753064c32"/>
  </p:sldMasterIdLst>
  <p:sldIdLst>
    <p:sldId xmlns:r="http://schemas.openxmlformats.org/officeDocument/2006/relationships" id="256" r:id="R288b78743f1d42c3"/>
    <p:sldId xmlns:r="http://schemas.openxmlformats.org/officeDocument/2006/relationships" id="257" r:id="Rcbf52185fbc7469b"/>
    <p:sldId xmlns:r="http://schemas.openxmlformats.org/officeDocument/2006/relationships" id="258" r:id="R59846a1d66dc4996"/>
    <p:sldId xmlns:r="http://schemas.openxmlformats.org/officeDocument/2006/relationships" id="259" r:id="Red4c823f8d604a62"/>
    <p:sldId xmlns:r="http://schemas.openxmlformats.org/officeDocument/2006/relationships" id="260" r:id="Rb183f4cf612042e3"/>
    <p:sldId xmlns:r="http://schemas.openxmlformats.org/officeDocument/2006/relationships" id="261" r:id="R08d2156160944f97"/>
    <p:sldId xmlns:r="http://schemas.openxmlformats.org/officeDocument/2006/relationships" id="262" r:id="Rd7d5a21227d0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6817753064c32" /><Relationship Type="http://schemas.openxmlformats.org/officeDocument/2006/relationships/slide" Target="/ppt/slides/slide1.xml" Id="R288b78743f1d42c3" /><Relationship Type="http://schemas.openxmlformats.org/officeDocument/2006/relationships/slide" Target="/ppt/slides/slide2.xml" Id="Rcbf52185fbc7469b" /><Relationship Type="http://schemas.openxmlformats.org/officeDocument/2006/relationships/slide" Target="/ppt/slides/slide3.xml" Id="R59846a1d66dc4996" /><Relationship Type="http://schemas.openxmlformats.org/officeDocument/2006/relationships/slide" Target="/ppt/slides/slide4.xml" Id="Red4c823f8d604a62" /><Relationship Type="http://schemas.openxmlformats.org/officeDocument/2006/relationships/slide" Target="/ppt/slides/slide5.xml" Id="Rb183f4cf612042e3" /><Relationship Type="http://schemas.openxmlformats.org/officeDocument/2006/relationships/slide" Target="/ppt/slides/slide6.xml" Id="R08d2156160944f97" /><Relationship Type="http://schemas.openxmlformats.org/officeDocument/2006/relationships/slide" Target="/ppt/slides/slide7.xml" Id="Rd7d5a21227d0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caaf82768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2aac3e42495d" /><Relationship Type="http://schemas.openxmlformats.org/officeDocument/2006/relationships/theme" Target="/ppt/slideMasters/theme/theme1.xml" Id="R77887c10b112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d2aac3e42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c603deaf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9d6438611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65686aa1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539125651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46bcbe409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d5e2a51b4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07cbf895c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SIMEN UHLEN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UHLEN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3 739 474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11 888 669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25 570 167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UHLEN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2611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