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dc4a8d4b5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7ef355105a4d50"/>
  </p:sldMasterIdLst>
  <p:sldIdLst>
    <p:sldId xmlns:r="http://schemas.openxmlformats.org/officeDocument/2006/relationships" id="256" r:id="R9680379231b34098"/>
    <p:sldId xmlns:r="http://schemas.openxmlformats.org/officeDocument/2006/relationships" id="257" r:id="R27beef686fcb402b"/>
    <p:sldId xmlns:r="http://schemas.openxmlformats.org/officeDocument/2006/relationships" id="258" r:id="Rb254ef8d52374eea"/>
    <p:sldId xmlns:r="http://schemas.openxmlformats.org/officeDocument/2006/relationships" id="259" r:id="R2626ead6be934e92"/>
    <p:sldId xmlns:r="http://schemas.openxmlformats.org/officeDocument/2006/relationships" id="260" r:id="R58db0dd7a9104e37"/>
    <p:sldId xmlns:r="http://schemas.openxmlformats.org/officeDocument/2006/relationships" id="261" r:id="R5763872f1833436e"/>
    <p:sldId xmlns:r="http://schemas.openxmlformats.org/officeDocument/2006/relationships" id="262" r:id="Ra1bea6dc3b7f40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ef355105a4d50" /><Relationship Type="http://schemas.openxmlformats.org/officeDocument/2006/relationships/slide" Target="/ppt/slides/slide1.xml" Id="R9680379231b34098" /><Relationship Type="http://schemas.openxmlformats.org/officeDocument/2006/relationships/slide" Target="/ppt/slides/slide2.xml" Id="R27beef686fcb402b" /><Relationship Type="http://schemas.openxmlformats.org/officeDocument/2006/relationships/slide" Target="/ppt/slides/slide3.xml" Id="Rb254ef8d52374eea" /><Relationship Type="http://schemas.openxmlformats.org/officeDocument/2006/relationships/slide" Target="/ppt/slides/slide4.xml" Id="R2626ead6be934e92" /><Relationship Type="http://schemas.openxmlformats.org/officeDocument/2006/relationships/slide" Target="/ppt/slides/slide5.xml" Id="R58db0dd7a9104e37" /><Relationship Type="http://schemas.openxmlformats.org/officeDocument/2006/relationships/slide" Target="/ppt/slides/slide6.xml" Id="R5763872f1833436e" /><Relationship Type="http://schemas.openxmlformats.org/officeDocument/2006/relationships/slide" Target="/ppt/slides/slide7.xml" Id="Ra1bea6dc3b7f40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db27d50534c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fe21ee38b455f" /><Relationship Type="http://schemas.openxmlformats.org/officeDocument/2006/relationships/theme" Target="/ppt/slideMasters/theme/theme1.xml" Id="R2324186511504d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9fe21ee38b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5c7747aaf43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c6947cf3c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65191bb7545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d0d25b9b848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ec5c2175d41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e373e10fa4c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06fc8a20041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NYGAARD TAK &amp;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TAK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TAK &amp; BYGG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TAK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TAK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TAK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543 623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2 617 050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TAK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OLE JAKOB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TAK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JAKOB NYGAARD, Bakkegata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992 563 540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TAK &amp; BYGG AS</a:t>
            </a:r>
          </a:p>
        </p:txBody>
      </p:sp>
    </p:spTree>
  </p:cSld>
  <p:clrMapOvr>
    <a:masterClrMapping xmlns:a="http://schemas.openxmlformats.org/drawingml/2006/main"/>
  </p:clrMapOvr>
</p:sld>
</file>