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7f3580770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05c6e98b2b4dd1"/>
  </p:sldMasterIdLst>
  <p:sldIdLst>
    <p:sldId xmlns:r="http://schemas.openxmlformats.org/officeDocument/2006/relationships" id="256" r:id="Ree0c09fd62484cec"/>
    <p:sldId xmlns:r="http://schemas.openxmlformats.org/officeDocument/2006/relationships" id="257" r:id="Rb4fb3e896e9f4b54"/>
    <p:sldId xmlns:r="http://schemas.openxmlformats.org/officeDocument/2006/relationships" id="258" r:id="R46baa2796b44424f"/>
    <p:sldId xmlns:r="http://schemas.openxmlformats.org/officeDocument/2006/relationships" id="259" r:id="Rbb3641b59e3c40a7"/>
    <p:sldId xmlns:r="http://schemas.openxmlformats.org/officeDocument/2006/relationships" id="260" r:id="Rcdddab5f5b844efe"/>
    <p:sldId xmlns:r="http://schemas.openxmlformats.org/officeDocument/2006/relationships" id="261" r:id="Re9fef81042634ff3"/>
    <p:sldId xmlns:r="http://schemas.openxmlformats.org/officeDocument/2006/relationships" id="262" r:id="Rffeb77245362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5c6e98b2b4dd1" /><Relationship Type="http://schemas.openxmlformats.org/officeDocument/2006/relationships/slide" Target="/ppt/slides/slide1.xml" Id="Ree0c09fd62484cec" /><Relationship Type="http://schemas.openxmlformats.org/officeDocument/2006/relationships/slide" Target="/ppt/slides/slide2.xml" Id="Rb4fb3e896e9f4b54" /><Relationship Type="http://schemas.openxmlformats.org/officeDocument/2006/relationships/slide" Target="/ppt/slides/slide3.xml" Id="R46baa2796b44424f" /><Relationship Type="http://schemas.openxmlformats.org/officeDocument/2006/relationships/slide" Target="/ppt/slides/slide4.xml" Id="Rbb3641b59e3c40a7" /><Relationship Type="http://schemas.openxmlformats.org/officeDocument/2006/relationships/slide" Target="/ppt/slides/slide5.xml" Id="Rcdddab5f5b844efe" /><Relationship Type="http://schemas.openxmlformats.org/officeDocument/2006/relationships/slide" Target="/ppt/slides/slide6.xml" Id="Re9fef81042634ff3" /><Relationship Type="http://schemas.openxmlformats.org/officeDocument/2006/relationships/slide" Target="/ppt/slides/slide7.xml" Id="Rffeb77245362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641dd916d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6bee43cd74b64" /><Relationship Type="http://schemas.openxmlformats.org/officeDocument/2006/relationships/theme" Target="/ppt/slideMasters/theme/theme1.xml" Id="Rf4d91b5ffc56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6bee43cd7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d633d931c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7bf65b054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26b0230e6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369e0a7e5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380071a8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cfa7b474c4e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37f5d0768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VISIT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 LOFOTEN AS ble etablert [år] og holder til i Kabelvåg.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16 277 625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17 420 971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SKJESETH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Kariosveien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8310 Kabelvåg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992 572 558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VISIT LOFOTEN AS</a:t>
            </a:r>
          </a:p>
        </p:txBody>
      </p:sp>
    </p:spTree>
  </p:cSld>
  <p:clrMapOvr>
    <a:masterClrMapping xmlns:a="http://schemas.openxmlformats.org/drawingml/2006/main"/>
  </p:clrMapOvr>
</p:sld>
</file>