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e336d1e27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d8c26b9ea4dda"/>
  </p:sldMasterIdLst>
  <p:sldIdLst>
    <p:sldId xmlns:r="http://schemas.openxmlformats.org/officeDocument/2006/relationships" id="256" r:id="R76ce0cd262454c49"/>
    <p:sldId xmlns:r="http://schemas.openxmlformats.org/officeDocument/2006/relationships" id="257" r:id="Ra036162088424fef"/>
    <p:sldId xmlns:r="http://schemas.openxmlformats.org/officeDocument/2006/relationships" id="258" r:id="Rca293f2d22e04b53"/>
    <p:sldId xmlns:r="http://schemas.openxmlformats.org/officeDocument/2006/relationships" id="259" r:id="R6b8febdd83a64715"/>
    <p:sldId xmlns:r="http://schemas.openxmlformats.org/officeDocument/2006/relationships" id="260" r:id="R0bb3cbd0d5614f3b"/>
    <p:sldId xmlns:r="http://schemas.openxmlformats.org/officeDocument/2006/relationships" id="261" r:id="Rd09b980e6ec448ac"/>
    <p:sldId xmlns:r="http://schemas.openxmlformats.org/officeDocument/2006/relationships" id="262" r:id="R3bde75ff730b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d8c26b9ea4dda" /><Relationship Type="http://schemas.openxmlformats.org/officeDocument/2006/relationships/slide" Target="/ppt/slides/slide1.xml" Id="R76ce0cd262454c49" /><Relationship Type="http://schemas.openxmlformats.org/officeDocument/2006/relationships/slide" Target="/ppt/slides/slide2.xml" Id="Ra036162088424fef" /><Relationship Type="http://schemas.openxmlformats.org/officeDocument/2006/relationships/slide" Target="/ppt/slides/slide3.xml" Id="Rca293f2d22e04b53" /><Relationship Type="http://schemas.openxmlformats.org/officeDocument/2006/relationships/slide" Target="/ppt/slides/slide4.xml" Id="R6b8febdd83a64715" /><Relationship Type="http://schemas.openxmlformats.org/officeDocument/2006/relationships/slide" Target="/ppt/slides/slide5.xml" Id="R0bb3cbd0d5614f3b" /><Relationship Type="http://schemas.openxmlformats.org/officeDocument/2006/relationships/slide" Target="/ppt/slides/slide6.xml" Id="Rd09b980e6ec448ac" /><Relationship Type="http://schemas.openxmlformats.org/officeDocument/2006/relationships/slide" Target="/ppt/slides/slide7.xml" Id="R3bde75ff730b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dc39e5ebc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3f2b3fb324adb" /><Relationship Type="http://schemas.openxmlformats.org/officeDocument/2006/relationships/theme" Target="/ppt/slideMasters/theme/theme1.xml" Id="Rcfebfd0841e7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3f2b3fb32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10933c90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26db51093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0ad5a903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1ac1dc6de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c5d1a839b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25e0a313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a42807dd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HNRR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HNRR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2 278 015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MONICA HOVELSRUD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ØYSTEIN LEONHARD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HN Regnskap AS, Silogata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992 579 854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HNRR AS</a:t>
            </a:r>
          </a:p>
        </p:txBody>
      </p:sp>
    </p:spTree>
  </p:cSld>
  <p:clrMapOvr>
    <a:masterClrMapping xmlns:a="http://schemas.openxmlformats.org/drawingml/2006/main"/>
  </p:clrMapOvr>
</p:sld>
</file>