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1081436b2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dfda8dc4e4eb0"/>
  </p:sldMasterIdLst>
  <p:sldIdLst>
    <p:sldId xmlns:r="http://schemas.openxmlformats.org/officeDocument/2006/relationships" id="256" r:id="Rd920f2d8efac49f4"/>
    <p:sldId xmlns:r="http://schemas.openxmlformats.org/officeDocument/2006/relationships" id="257" r:id="R34b16cd2dc47482b"/>
    <p:sldId xmlns:r="http://schemas.openxmlformats.org/officeDocument/2006/relationships" id="258" r:id="R0b41e104099e4640"/>
    <p:sldId xmlns:r="http://schemas.openxmlformats.org/officeDocument/2006/relationships" id="259" r:id="R76a88fb2c9c448eb"/>
    <p:sldId xmlns:r="http://schemas.openxmlformats.org/officeDocument/2006/relationships" id="260" r:id="R1905384e5ee8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dfda8dc4e4eb0" /><Relationship Type="http://schemas.openxmlformats.org/officeDocument/2006/relationships/slide" Target="/ppt/slides/slide1.xml" Id="Rd920f2d8efac49f4" /><Relationship Type="http://schemas.openxmlformats.org/officeDocument/2006/relationships/slide" Target="/ppt/slides/slide2.xml" Id="R34b16cd2dc47482b" /><Relationship Type="http://schemas.openxmlformats.org/officeDocument/2006/relationships/slide" Target="/ppt/slides/slide3.xml" Id="R0b41e104099e4640" /><Relationship Type="http://schemas.openxmlformats.org/officeDocument/2006/relationships/slide" Target="/ppt/slides/slide4.xml" Id="R76a88fb2c9c448eb" /><Relationship Type="http://schemas.openxmlformats.org/officeDocument/2006/relationships/slide" Target="/ppt/slides/slide5.xml" Id="R1905384e5ee8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f88825cb9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726d06614e85" /><Relationship Type="http://schemas.openxmlformats.org/officeDocument/2006/relationships/theme" Target="/ppt/slideMasters/theme/theme1.xml" Id="R97f7b8eecdda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5726d0661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1c1957042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f5f8c5648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f393c58d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77101c2c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c7048dab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TRANSPORT OG ENTREPENØRSERVISE Sissel Mjåseth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TRANSPORT OG ENTREPENØRSERVISE Sissel Mjåseth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TRANSPORT OG ENTREPENØRSERVISE Sissel Mjåseth ble etablert [år] og holder til i Atløy.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TRANSPORT OG ENTREPENØRSERVISE Sissel Mjåseth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TRANSPORT OG ENTREPENØRSERVISE Sissel Mjåseth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TRANSPORT OG ENTREPENØRSERVISE Sissel Mjåseth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Herlandsvegen 274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6985 Atløy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14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kakse7@hotmail.com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992 583 274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TRANSPORT OG ENTREPENØRSERVISE Sissel Mjåseth</a:t>
            </a:r>
          </a:p>
        </p:txBody>
      </p:sp>
    </p:spTree>
  </p:cSld>
  <p:clrMapOvr>
    <a:masterClrMapping xmlns:a="http://schemas.openxmlformats.org/drawingml/2006/main"/>
  </p:clrMapOvr>
</p:sld>
</file>