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de4338837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881ab0c8740c6"/>
  </p:sldMasterIdLst>
  <p:sldIdLst>
    <p:sldId xmlns:r="http://schemas.openxmlformats.org/officeDocument/2006/relationships" id="256" r:id="R009dbe7a576b4bc0"/>
    <p:sldId xmlns:r="http://schemas.openxmlformats.org/officeDocument/2006/relationships" id="257" r:id="R361efab396f2440d"/>
    <p:sldId xmlns:r="http://schemas.openxmlformats.org/officeDocument/2006/relationships" id="258" r:id="R398255786be74135"/>
    <p:sldId xmlns:r="http://schemas.openxmlformats.org/officeDocument/2006/relationships" id="259" r:id="R274cdd2ad1644b7e"/>
    <p:sldId xmlns:r="http://schemas.openxmlformats.org/officeDocument/2006/relationships" id="260" r:id="R1740d30608c54fb7"/>
    <p:sldId xmlns:r="http://schemas.openxmlformats.org/officeDocument/2006/relationships" id="261" r:id="R7b534fc6d66246a8"/>
    <p:sldId xmlns:r="http://schemas.openxmlformats.org/officeDocument/2006/relationships" id="262" r:id="R62a6bf9acb0b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881ab0c8740c6" /><Relationship Type="http://schemas.openxmlformats.org/officeDocument/2006/relationships/slide" Target="/ppt/slides/slide1.xml" Id="R009dbe7a576b4bc0" /><Relationship Type="http://schemas.openxmlformats.org/officeDocument/2006/relationships/slide" Target="/ppt/slides/slide2.xml" Id="R361efab396f2440d" /><Relationship Type="http://schemas.openxmlformats.org/officeDocument/2006/relationships/slide" Target="/ppt/slides/slide3.xml" Id="R398255786be74135" /><Relationship Type="http://schemas.openxmlformats.org/officeDocument/2006/relationships/slide" Target="/ppt/slides/slide4.xml" Id="R274cdd2ad1644b7e" /><Relationship Type="http://schemas.openxmlformats.org/officeDocument/2006/relationships/slide" Target="/ppt/slides/slide5.xml" Id="R1740d30608c54fb7" /><Relationship Type="http://schemas.openxmlformats.org/officeDocument/2006/relationships/slide" Target="/ppt/slides/slide6.xml" Id="R7b534fc6d66246a8" /><Relationship Type="http://schemas.openxmlformats.org/officeDocument/2006/relationships/slide" Target="/ppt/slides/slide7.xml" Id="R62a6bf9acb0b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6ea727b50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32f0423d1450d" /><Relationship Type="http://schemas.openxmlformats.org/officeDocument/2006/relationships/theme" Target="/ppt/slideMasters/theme/theme1.xml" Id="Rc11cc221381a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32f0423d1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40a286e1d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db22e97c1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967376261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8b88ef33c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b57a8b4d9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1c7cdb6d34c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b6ebae330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HARALD SÅRHEIM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HARALD SÅRHEIM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HARALD SÅRHEIM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HARALD SÅRHEIM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HARALD SÅRHEIM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HARALD SÅRHEIM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66 372 965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20 150 773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HARALD SÅRHEIM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SÅRHEIM HARALD NIKOLAI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ANGELTVEDT KÅRE JAN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HEGGØY RUNE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NORHEIM BØRGE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SAMNØY ARVID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BJØRN MELLINGEN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HARALD SÅRHEIM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67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post@sarheim.no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992 597 682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HARALD SÅRHEIM AS</a:t>
            </a:r>
          </a:p>
        </p:txBody>
      </p:sp>
    </p:spTree>
  </p:cSld>
  <p:clrMapOvr>
    <a:masterClrMapping xmlns:a="http://schemas.openxmlformats.org/drawingml/2006/main"/>
  </p:clrMapOvr>
</p:sld>
</file>