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2b584d36a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98fd02119486e"/>
  </p:sldMasterIdLst>
  <p:sldIdLst>
    <p:sldId xmlns:r="http://schemas.openxmlformats.org/officeDocument/2006/relationships" id="256" r:id="R985a2a71c5d544b0"/>
    <p:sldId xmlns:r="http://schemas.openxmlformats.org/officeDocument/2006/relationships" id="257" r:id="R578444a988f747c0"/>
    <p:sldId xmlns:r="http://schemas.openxmlformats.org/officeDocument/2006/relationships" id="258" r:id="R92c95c16040548bb"/>
    <p:sldId xmlns:r="http://schemas.openxmlformats.org/officeDocument/2006/relationships" id="259" r:id="Rabc98705546c4f94"/>
    <p:sldId xmlns:r="http://schemas.openxmlformats.org/officeDocument/2006/relationships" id="260" r:id="Rc4e1fbe2ed364e12"/>
    <p:sldId xmlns:r="http://schemas.openxmlformats.org/officeDocument/2006/relationships" id="261" r:id="R17b1510fe50548c1"/>
    <p:sldId xmlns:r="http://schemas.openxmlformats.org/officeDocument/2006/relationships" id="262" r:id="R3ad17eec1e8d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98fd02119486e" /><Relationship Type="http://schemas.openxmlformats.org/officeDocument/2006/relationships/slide" Target="/ppt/slides/slide1.xml" Id="R985a2a71c5d544b0" /><Relationship Type="http://schemas.openxmlformats.org/officeDocument/2006/relationships/slide" Target="/ppt/slides/slide2.xml" Id="R578444a988f747c0" /><Relationship Type="http://schemas.openxmlformats.org/officeDocument/2006/relationships/slide" Target="/ppt/slides/slide3.xml" Id="R92c95c16040548bb" /><Relationship Type="http://schemas.openxmlformats.org/officeDocument/2006/relationships/slide" Target="/ppt/slides/slide4.xml" Id="Rabc98705546c4f94" /><Relationship Type="http://schemas.openxmlformats.org/officeDocument/2006/relationships/slide" Target="/ppt/slides/slide5.xml" Id="Rc4e1fbe2ed364e12" /><Relationship Type="http://schemas.openxmlformats.org/officeDocument/2006/relationships/slide" Target="/ppt/slides/slide6.xml" Id="R17b1510fe50548c1" /><Relationship Type="http://schemas.openxmlformats.org/officeDocument/2006/relationships/slide" Target="/ppt/slides/slide7.xml" Id="R3ad17eec1e8d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63faef7be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43343aea4a9c" /><Relationship Type="http://schemas.openxmlformats.org/officeDocument/2006/relationships/theme" Target="/ppt/slideMasters/theme/theme1.xml" Id="Rca902253ab92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b43343aea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4796e47f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81a693a1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185c8bed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f7c782bc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47d6b5b83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a9ad7b5ee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84c352fa7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RØRLEGGERGUTTA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RØRLEGGERGUTTA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39 111 045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14 365 991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post@rorleggergutta.no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www.rorleggergutta.no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992 604 131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RØRLEGGERGUTTA AS</a:t>
            </a:r>
          </a:p>
        </p:txBody>
      </p:sp>
    </p:spTree>
  </p:cSld>
  <p:clrMapOvr>
    <a:masterClrMapping xmlns:a="http://schemas.openxmlformats.org/drawingml/2006/main"/>
  </p:clrMapOvr>
</p:sld>
</file>