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03837e606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9408d77f849a4"/>
  </p:sldMasterIdLst>
  <p:sldIdLst>
    <p:sldId xmlns:r="http://schemas.openxmlformats.org/officeDocument/2006/relationships" id="256" r:id="R72f62517e1fd46e5"/>
    <p:sldId xmlns:r="http://schemas.openxmlformats.org/officeDocument/2006/relationships" id="257" r:id="Rb5d16b46f779460c"/>
    <p:sldId xmlns:r="http://schemas.openxmlformats.org/officeDocument/2006/relationships" id="258" r:id="Rb2968134303245db"/>
    <p:sldId xmlns:r="http://schemas.openxmlformats.org/officeDocument/2006/relationships" id="259" r:id="R77bd1b83efd74fe1"/>
    <p:sldId xmlns:r="http://schemas.openxmlformats.org/officeDocument/2006/relationships" id="260" r:id="Ra0bed0e544be4c0d"/>
    <p:sldId xmlns:r="http://schemas.openxmlformats.org/officeDocument/2006/relationships" id="261" r:id="Rbc177239ccca4ecf"/>
    <p:sldId xmlns:r="http://schemas.openxmlformats.org/officeDocument/2006/relationships" id="262" r:id="Rba6976103967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9408d77f849a4" /><Relationship Type="http://schemas.openxmlformats.org/officeDocument/2006/relationships/slide" Target="/ppt/slides/slide1.xml" Id="R72f62517e1fd46e5" /><Relationship Type="http://schemas.openxmlformats.org/officeDocument/2006/relationships/slide" Target="/ppt/slides/slide2.xml" Id="Rb5d16b46f779460c" /><Relationship Type="http://schemas.openxmlformats.org/officeDocument/2006/relationships/slide" Target="/ppt/slides/slide3.xml" Id="Rb2968134303245db" /><Relationship Type="http://schemas.openxmlformats.org/officeDocument/2006/relationships/slide" Target="/ppt/slides/slide4.xml" Id="R77bd1b83efd74fe1" /><Relationship Type="http://schemas.openxmlformats.org/officeDocument/2006/relationships/slide" Target="/ppt/slides/slide5.xml" Id="Ra0bed0e544be4c0d" /><Relationship Type="http://schemas.openxmlformats.org/officeDocument/2006/relationships/slide" Target="/ppt/slides/slide6.xml" Id="Rbc177239ccca4ecf" /><Relationship Type="http://schemas.openxmlformats.org/officeDocument/2006/relationships/slide" Target="/ppt/slides/slide7.xml" Id="Rba6976103967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73ca5790f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6745aaefd4e0b" /><Relationship Type="http://schemas.openxmlformats.org/officeDocument/2006/relationships/theme" Target="/ppt/slideMasters/theme/theme1.xml" Id="R9a9dc4edc16743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6745aaefd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b26fe2af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7e73b1f4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c3a7c498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5a3f28ed2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ab5e8c07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3c357276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9706257e6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 ENTREPRENØR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1 203 747 368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76 299 839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66 232 208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125 278 983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694 874 878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 etg., 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firmapost@brgruppen.no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BRG ENTREPRENØR AS</a:t>
            </a:r>
          </a:p>
        </p:txBody>
      </p:sp>
    </p:spTree>
  </p:cSld>
  <p:clrMapOvr>
    <a:masterClrMapping xmlns:a="http://schemas.openxmlformats.org/drawingml/2006/main"/>
  </p:clrMapOvr>
</p:sld>
</file>