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66072b03a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908d587e14519"/>
  </p:sldMasterIdLst>
  <p:sldIdLst>
    <p:sldId xmlns:r="http://schemas.openxmlformats.org/officeDocument/2006/relationships" id="256" r:id="R92939e3e6ef64531"/>
    <p:sldId xmlns:r="http://schemas.openxmlformats.org/officeDocument/2006/relationships" id="257" r:id="R314a7c53239743bd"/>
    <p:sldId xmlns:r="http://schemas.openxmlformats.org/officeDocument/2006/relationships" id="258" r:id="R5aef928702814940"/>
    <p:sldId xmlns:r="http://schemas.openxmlformats.org/officeDocument/2006/relationships" id="259" r:id="Rd30814b443704df1"/>
    <p:sldId xmlns:r="http://schemas.openxmlformats.org/officeDocument/2006/relationships" id="260" r:id="Rdba4179d98364998"/>
    <p:sldId xmlns:r="http://schemas.openxmlformats.org/officeDocument/2006/relationships" id="261" r:id="Rf8da93e01f844df3"/>
    <p:sldId xmlns:r="http://schemas.openxmlformats.org/officeDocument/2006/relationships" id="262" r:id="R99f619c23d95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908d587e14519" /><Relationship Type="http://schemas.openxmlformats.org/officeDocument/2006/relationships/slide" Target="/ppt/slides/slide1.xml" Id="R92939e3e6ef64531" /><Relationship Type="http://schemas.openxmlformats.org/officeDocument/2006/relationships/slide" Target="/ppt/slides/slide2.xml" Id="R314a7c53239743bd" /><Relationship Type="http://schemas.openxmlformats.org/officeDocument/2006/relationships/slide" Target="/ppt/slides/slide3.xml" Id="R5aef928702814940" /><Relationship Type="http://schemas.openxmlformats.org/officeDocument/2006/relationships/slide" Target="/ppt/slides/slide4.xml" Id="Rd30814b443704df1" /><Relationship Type="http://schemas.openxmlformats.org/officeDocument/2006/relationships/slide" Target="/ppt/slides/slide5.xml" Id="Rdba4179d98364998" /><Relationship Type="http://schemas.openxmlformats.org/officeDocument/2006/relationships/slide" Target="/ppt/slides/slide6.xml" Id="Rf8da93e01f844df3" /><Relationship Type="http://schemas.openxmlformats.org/officeDocument/2006/relationships/slide" Target="/ppt/slides/slide7.xml" Id="R99f619c23d95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88dac7f9940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65ee0341d4748" /><Relationship Type="http://schemas.openxmlformats.org/officeDocument/2006/relationships/theme" Target="/ppt/slideMasters/theme/theme1.xml" Id="Ref8a284fa018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e65ee0341d47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497e500a9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6c93b3217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4a1d99f52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cbd84e3d7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141720d07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1e982cfc548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631396bce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2 088 299 445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3 628 284 495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bodil.kristiansen@varner.no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