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4eec64793d47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d11b953d0a4d99"/>
  </p:sldMasterIdLst>
  <p:sldIdLst>
    <p:sldId xmlns:r="http://schemas.openxmlformats.org/officeDocument/2006/relationships" id="256" r:id="R0fddd0c5c53d498e"/>
    <p:sldId xmlns:r="http://schemas.openxmlformats.org/officeDocument/2006/relationships" id="257" r:id="Ra93fdf6a6ad348d5"/>
    <p:sldId xmlns:r="http://schemas.openxmlformats.org/officeDocument/2006/relationships" id="258" r:id="R85e3e12378504e44"/>
    <p:sldId xmlns:r="http://schemas.openxmlformats.org/officeDocument/2006/relationships" id="259" r:id="Rd2ee3eb8fdbe416d"/>
    <p:sldId xmlns:r="http://schemas.openxmlformats.org/officeDocument/2006/relationships" id="260" r:id="Re7fff00f1011402d"/>
    <p:sldId xmlns:r="http://schemas.openxmlformats.org/officeDocument/2006/relationships" id="261" r:id="Rd082fe4630b14aaa"/>
    <p:sldId xmlns:r="http://schemas.openxmlformats.org/officeDocument/2006/relationships" id="262" r:id="Rc27c1af4124b47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d11b953d0a4d99" /><Relationship Type="http://schemas.openxmlformats.org/officeDocument/2006/relationships/slide" Target="/ppt/slides/slide1.xml" Id="R0fddd0c5c53d498e" /><Relationship Type="http://schemas.openxmlformats.org/officeDocument/2006/relationships/slide" Target="/ppt/slides/slide2.xml" Id="Ra93fdf6a6ad348d5" /><Relationship Type="http://schemas.openxmlformats.org/officeDocument/2006/relationships/slide" Target="/ppt/slides/slide3.xml" Id="R85e3e12378504e44" /><Relationship Type="http://schemas.openxmlformats.org/officeDocument/2006/relationships/slide" Target="/ppt/slides/slide4.xml" Id="Rd2ee3eb8fdbe416d" /><Relationship Type="http://schemas.openxmlformats.org/officeDocument/2006/relationships/slide" Target="/ppt/slides/slide5.xml" Id="Re7fff00f1011402d" /><Relationship Type="http://schemas.openxmlformats.org/officeDocument/2006/relationships/slide" Target="/ppt/slides/slide6.xml" Id="Rd082fe4630b14aaa" /><Relationship Type="http://schemas.openxmlformats.org/officeDocument/2006/relationships/slide" Target="/ppt/slides/slide7.xml" Id="Rc27c1af4124b47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87ed4ca82d4d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50fcbe52a4309" /><Relationship Type="http://schemas.openxmlformats.org/officeDocument/2006/relationships/theme" Target="/ppt/slideMasters/theme/theme1.xml" Id="Red1c205b705f4b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f50fcbe52a43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55c60c54d41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5c6752e6e46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26f3527f849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f6c01329944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1fad982a946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3ad9fec8b48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1107a3c674a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BERGHEIM SNØSERVICE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BERGHEIM SNØSERVICE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BERGHEIM SNØSERVICE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BERGHEIM SNØSERVICE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BERGHEIM SNØSERVICE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BERGHEIM SNØSERVICE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6 712 908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971 297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759 030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4 956 010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BERGHEIM SNØSERVICE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BERGHEIM JAN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BERGHEIM SNØSERVICE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Isakveien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2004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eb@bergheimsnoservice.no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992 613 270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BERGHEIM SNØSERVICE AS</a:t>
            </a:r>
          </a:p>
        </p:txBody>
      </p:sp>
    </p:spTree>
  </p:cSld>
  <p:clrMapOvr>
    <a:masterClrMapping xmlns:a="http://schemas.openxmlformats.org/drawingml/2006/main"/>
  </p:clrMapOvr>
</p:sld>
</file>