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660936730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fc1e16b564bd8"/>
  </p:sldMasterIdLst>
  <p:sldIdLst>
    <p:sldId xmlns:r="http://schemas.openxmlformats.org/officeDocument/2006/relationships" id="256" r:id="R7223992199c24da4"/>
    <p:sldId xmlns:r="http://schemas.openxmlformats.org/officeDocument/2006/relationships" id="257" r:id="Rdc579036336d4662"/>
    <p:sldId xmlns:r="http://schemas.openxmlformats.org/officeDocument/2006/relationships" id="258" r:id="R89760bc6eb664c3b"/>
    <p:sldId xmlns:r="http://schemas.openxmlformats.org/officeDocument/2006/relationships" id="259" r:id="R45fb56c691dd4a5c"/>
    <p:sldId xmlns:r="http://schemas.openxmlformats.org/officeDocument/2006/relationships" id="260" r:id="R5e905ad6df3e41e6"/>
    <p:sldId xmlns:r="http://schemas.openxmlformats.org/officeDocument/2006/relationships" id="261" r:id="R44403fa5a8624469"/>
    <p:sldId xmlns:r="http://schemas.openxmlformats.org/officeDocument/2006/relationships" id="262" r:id="R0fc2caa5f696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fc1e16b564bd8" /><Relationship Type="http://schemas.openxmlformats.org/officeDocument/2006/relationships/slide" Target="/ppt/slides/slide1.xml" Id="R7223992199c24da4" /><Relationship Type="http://schemas.openxmlformats.org/officeDocument/2006/relationships/slide" Target="/ppt/slides/slide2.xml" Id="Rdc579036336d4662" /><Relationship Type="http://schemas.openxmlformats.org/officeDocument/2006/relationships/slide" Target="/ppt/slides/slide3.xml" Id="R89760bc6eb664c3b" /><Relationship Type="http://schemas.openxmlformats.org/officeDocument/2006/relationships/slide" Target="/ppt/slides/slide4.xml" Id="R45fb56c691dd4a5c" /><Relationship Type="http://schemas.openxmlformats.org/officeDocument/2006/relationships/slide" Target="/ppt/slides/slide5.xml" Id="R5e905ad6df3e41e6" /><Relationship Type="http://schemas.openxmlformats.org/officeDocument/2006/relationships/slide" Target="/ppt/slides/slide6.xml" Id="R44403fa5a8624469" /><Relationship Type="http://schemas.openxmlformats.org/officeDocument/2006/relationships/slide" Target="/ppt/slides/slide7.xml" Id="R0fc2caa5f696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8b90b4d74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6e8d9bdb548dd" /><Relationship Type="http://schemas.openxmlformats.org/officeDocument/2006/relationships/theme" Target="/ppt/slideMasters/theme/theme1.xml" Id="R539e8942a0fd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6e8d9bdb5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54f2190a6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77c017ee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76ac5cd81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1057d4c1c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2f551d98c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07b4e8977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065e64146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NORDIC-HOTELLENE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NORDIC-HOTELLENE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NORDIC-HOTELLENE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NORDIC-HOTELLENE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NORDIC-HOTELLENE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NORDIC-HOTELLENE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18 010 177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26 563 252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109 715 954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NORDIC-HOTELLENE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CHRISTIAN UTVÅG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NORDIC-HOTELLENE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992 613 300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NORDIC-HOTELLENE AS</a:t>
            </a:r>
          </a:p>
        </p:txBody>
      </p:sp>
    </p:spTree>
  </p:cSld>
  <p:clrMapOvr>
    <a:masterClrMapping xmlns:a="http://schemas.openxmlformats.org/drawingml/2006/main"/>
  </p:clrMapOvr>
</p:sld>
</file>