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28616bb13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e0ab2a7d54023"/>
  </p:sldMasterIdLst>
  <p:sldIdLst>
    <p:sldId xmlns:r="http://schemas.openxmlformats.org/officeDocument/2006/relationships" id="256" r:id="Rc142ee84d8af4086"/>
    <p:sldId xmlns:r="http://schemas.openxmlformats.org/officeDocument/2006/relationships" id="257" r:id="Rfde6531b4cfe4c0e"/>
    <p:sldId xmlns:r="http://schemas.openxmlformats.org/officeDocument/2006/relationships" id="258" r:id="R06fa083bee80487c"/>
    <p:sldId xmlns:r="http://schemas.openxmlformats.org/officeDocument/2006/relationships" id="259" r:id="R551870eb094149da"/>
    <p:sldId xmlns:r="http://schemas.openxmlformats.org/officeDocument/2006/relationships" id="260" r:id="R0d064fe855834288"/>
    <p:sldId xmlns:r="http://schemas.openxmlformats.org/officeDocument/2006/relationships" id="261" r:id="Raf71ba43d1864fd0"/>
    <p:sldId xmlns:r="http://schemas.openxmlformats.org/officeDocument/2006/relationships" id="262" r:id="Re0f76c1b8763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e0ab2a7d54023" /><Relationship Type="http://schemas.openxmlformats.org/officeDocument/2006/relationships/slide" Target="/ppt/slides/slide1.xml" Id="Rc142ee84d8af4086" /><Relationship Type="http://schemas.openxmlformats.org/officeDocument/2006/relationships/slide" Target="/ppt/slides/slide2.xml" Id="Rfde6531b4cfe4c0e" /><Relationship Type="http://schemas.openxmlformats.org/officeDocument/2006/relationships/slide" Target="/ppt/slides/slide3.xml" Id="R06fa083bee80487c" /><Relationship Type="http://schemas.openxmlformats.org/officeDocument/2006/relationships/slide" Target="/ppt/slides/slide4.xml" Id="R551870eb094149da" /><Relationship Type="http://schemas.openxmlformats.org/officeDocument/2006/relationships/slide" Target="/ppt/slides/slide5.xml" Id="R0d064fe855834288" /><Relationship Type="http://schemas.openxmlformats.org/officeDocument/2006/relationships/slide" Target="/ppt/slides/slide6.xml" Id="Raf71ba43d1864fd0" /><Relationship Type="http://schemas.openxmlformats.org/officeDocument/2006/relationships/slide" Target="/ppt/slides/slide7.xml" Id="Re0f76c1b8763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9c3e39943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32e4896c4385" /><Relationship Type="http://schemas.openxmlformats.org/officeDocument/2006/relationships/theme" Target="/ppt/slideMasters/theme/theme1.xml" Id="R8173a41f57b1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932e4896c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fe8fcf94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0cd7519af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eaaa8f09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987ab204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ce1c841d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2653347f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306afbc4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 MORGAN 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 ASA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