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d77152736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d0d70eca14724"/>
  </p:sldMasterIdLst>
  <p:sldIdLst>
    <p:sldId xmlns:r="http://schemas.openxmlformats.org/officeDocument/2006/relationships" id="256" r:id="R55743f650d79447d"/>
    <p:sldId xmlns:r="http://schemas.openxmlformats.org/officeDocument/2006/relationships" id="257" r:id="R14ccc14f415d4d86"/>
    <p:sldId xmlns:r="http://schemas.openxmlformats.org/officeDocument/2006/relationships" id="258" r:id="R8bb6ee551fd049fe"/>
    <p:sldId xmlns:r="http://schemas.openxmlformats.org/officeDocument/2006/relationships" id="259" r:id="R34df971a564f4a9e"/>
    <p:sldId xmlns:r="http://schemas.openxmlformats.org/officeDocument/2006/relationships" id="260" r:id="Rcf58cb54629e4946"/>
    <p:sldId xmlns:r="http://schemas.openxmlformats.org/officeDocument/2006/relationships" id="261" r:id="Rf3f4fc520b294e39"/>
    <p:sldId xmlns:r="http://schemas.openxmlformats.org/officeDocument/2006/relationships" id="262" r:id="Rff90f9494cb8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d0d70eca14724" /><Relationship Type="http://schemas.openxmlformats.org/officeDocument/2006/relationships/slide" Target="/ppt/slides/slide1.xml" Id="R55743f650d79447d" /><Relationship Type="http://schemas.openxmlformats.org/officeDocument/2006/relationships/slide" Target="/ppt/slides/slide2.xml" Id="R14ccc14f415d4d86" /><Relationship Type="http://schemas.openxmlformats.org/officeDocument/2006/relationships/slide" Target="/ppt/slides/slide3.xml" Id="R8bb6ee551fd049fe" /><Relationship Type="http://schemas.openxmlformats.org/officeDocument/2006/relationships/slide" Target="/ppt/slides/slide4.xml" Id="R34df971a564f4a9e" /><Relationship Type="http://schemas.openxmlformats.org/officeDocument/2006/relationships/slide" Target="/ppt/slides/slide5.xml" Id="Rcf58cb54629e4946" /><Relationship Type="http://schemas.openxmlformats.org/officeDocument/2006/relationships/slide" Target="/ppt/slides/slide6.xml" Id="Rf3f4fc520b294e39" /><Relationship Type="http://schemas.openxmlformats.org/officeDocument/2006/relationships/slide" Target="/ppt/slides/slide7.xml" Id="Rff90f9494cb8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3d3205cd4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c069be094590" /><Relationship Type="http://schemas.openxmlformats.org/officeDocument/2006/relationships/theme" Target="/ppt/slideMasters/theme/theme1.xml" Id="R28b07e2fd3fd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5c069be09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ca57abd1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4636f948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1e2b38a3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22aea7d9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fe9c44af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ffe25ac449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2d4f4df0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