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d317320ac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4773e191a495a"/>
  </p:sldMasterIdLst>
  <p:sldIdLst>
    <p:sldId xmlns:r="http://schemas.openxmlformats.org/officeDocument/2006/relationships" id="256" r:id="R422fd5c385ad4d18"/>
    <p:sldId xmlns:r="http://schemas.openxmlformats.org/officeDocument/2006/relationships" id="257" r:id="Rf109415989884ec6"/>
    <p:sldId xmlns:r="http://schemas.openxmlformats.org/officeDocument/2006/relationships" id="258" r:id="R34c87847aa674080"/>
    <p:sldId xmlns:r="http://schemas.openxmlformats.org/officeDocument/2006/relationships" id="259" r:id="R13ba3fbd35954405"/>
    <p:sldId xmlns:r="http://schemas.openxmlformats.org/officeDocument/2006/relationships" id="260" r:id="Rcd68cabda85242e3"/>
    <p:sldId xmlns:r="http://schemas.openxmlformats.org/officeDocument/2006/relationships" id="261" r:id="R2bf42d670409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4773e191a495a" /><Relationship Type="http://schemas.openxmlformats.org/officeDocument/2006/relationships/slide" Target="/ppt/slides/slide1.xml" Id="R422fd5c385ad4d18" /><Relationship Type="http://schemas.openxmlformats.org/officeDocument/2006/relationships/slide" Target="/ppt/slides/slide2.xml" Id="Rf109415989884ec6" /><Relationship Type="http://schemas.openxmlformats.org/officeDocument/2006/relationships/slide" Target="/ppt/slides/slide3.xml" Id="R34c87847aa674080" /><Relationship Type="http://schemas.openxmlformats.org/officeDocument/2006/relationships/slide" Target="/ppt/slides/slide4.xml" Id="R13ba3fbd35954405" /><Relationship Type="http://schemas.openxmlformats.org/officeDocument/2006/relationships/slide" Target="/ppt/slides/slide5.xml" Id="Rcd68cabda85242e3" /><Relationship Type="http://schemas.openxmlformats.org/officeDocument/2006/relationships/slide" Target="/ppt/slides/slide6.xml" Id="R2bf42d670409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fa63ccdc7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afe2d8e44e55" /><Relationship Type="http://schemas.openxmlformats.org/officeDocument/2006/relationships/theme" Target="/ppt/slideMasters/theme/theme1.xml" Id="R7c9ef11b8be3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5afe2d8e4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065f922d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1ab82387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62c67b1f1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18f924c39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874a8a80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13ee48d1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