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17f86ab21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b1a5986fd46bf"/>
  </p:sldMasterIdLst>
  <p:sldIdLst>
    <p:sldId xmlns:r="http://schemas.openxmlformats.org/officeDocument/2006/relationships" id="256" r:id="R465f4e82d7bf4344"/>
    <p:sldId xmlns:r="http://schemas.openxmlformats.org/officeDocument/2006/relationships" id="257" r:id="Rbdbb76968d2e4933"/>
    <p:sldId xmlns:r="http://schemas.openxmlformats.org/officeDocument/2006/relationships" id="258" r:id="R922f069fe098441a"/>
    <p:sldId xmlns:r="http://schemas.openxmlformats.org/officeDocument/2006/relationships" id="259" r:id="R8a7d074407e2498a"/>
    <p:sldId xmlns:r="http://schemas.openxmlformats.org/officeDocument/2006/relationships" id="260" r:id="Rfa8a31d0eb6441ca"/>
    <p:sldId xmlns:r="http://schemas.openxmlformats.org/officeDocument/2006/relationships" id="261" r:id="R1a93e53205df4d4f"/>
    <p:sldId xmlns:r="http://schemas.openxmlformats.org/officeDocument/2006/relationships" id="262" r:id="R15b88b611a34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b1a5986fd46bf" /><Relationship Type="http://schemas.openxmlformats.org/officeDocument/2006/relationships/slide" Target="/ppt/slides/slide1.xml" Id="R465f4e82d7bf4344" /><Relationship Type="http://schemas.openxmlformats.org/officeDocument/2006/relationships/slide" Target="/ppt/slides/slide2.xml" Id="Rbdbb76968d2e4933" /><Relationship Type="http://schemas.openxmlformats.org/officeDocument/2006/relationships/slide" Target="/ppt/slides/slide3.xml" Id="R922f069fe098441a" /><Relationship Type="http://schemas.openxmlformats.org/officeDocument/2006/relationships/slide" Target="/ppt/slides/slide4.xml" Id="R8a7d074407e2498a" /><Relationship Type="http://schemas.openxmlformats.org/officeDocument/2006/relationships/slide" Target="/ppt/slides/slide5.xml" Id="Rfa8a31d0eb6441ca" /><Relationship Type="http://schemas.openxmlformats.org/officeDocument/2006/relationships/slide" Target="/ppt/slides/slide6.xml" Id="R1a93e53205df4d4f" /><Relationship Type="http://schemas.openxmlformats.org/officeDocument/2006/relationships/slide" Target="/ppt/slides/slide7.xml" Id="R15b88b611a34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200aba242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de3c1ae98496d" /><Relationship Type="http://schemas.openxmlformats.org/officeDocument/2006/relationships/theme" Target="/ppt/slideMasters/theme/theme1.xml" Id="Rf3badcfeca52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de3c1ae98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64158861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15acb37f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f88429bc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3f90aa82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1cb3ed76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39f35aa0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394d0e5c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