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ac8f8e91c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541cd93fb4139"/>
  </p:sldMasterIdLst>
  <p:sldIdLst>
    <p:sldId xmlns:r="http://schemas.openxmlformats.org/officeDocument/2006/relationships" id="256" r:id="R1e5d4a1d6bc94d86"/>
    <p:sldId xmlns:r="http://schemas.openxmlformats.org/officeDocument/2006/relationships" id="257" r:id="Ra4f3c2e472c34b40"/>
    <p:sldId xmlns:r="http://schemas.openxmlformats.org/officeDocument/2006/relationships" id="258" r:id="Raba0bdaf862b4bc9"/>
    <p:sldId xmlns:r="http://schemas.openxmlformats.org/officeDocument/2006/relationships" id="259" r:id="R0965886b00a14cf7"/>
    <p:sldId xmlns:r="http://schemas.openxmlformats.org/officeDocument/2006/relationships" id="260" r:id="R3fda69ed5198446d"/>
    <p:sldId xmlns:r="http://schemas.openxmlformats.org/officeDocument/2006/relationships" id="261" r:id="R18d0132dea6f481c"/>
    <p:sldId xmlns:r="http://schemas.openxmlformats.org/officeDocument/2006/relationships" id="262" r:id="Rc0e7d11e9e22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541cd93fb4139" /><Relationship Type="http://schemas.openxmlformats.org/officeDocument/2006/relationships/slide" Target="/ppt/slides/slide1.xml" Id="R1e5d4a1d6bc94d86" /><Relationship Type="http://schemas.openxmlformats.org/officeDocument/2006/relationships/slide" Target="/ppt/slides/slide2.xml" Id="Ra4f3c2e472c34b40" /><Relationship Type="http://schemas.openxmlformats.org/officeDocument/2006/relationships/slide" Target="/ppt/slides/slide3.xml" Id="Raba0bdaf862b4bc9" /><Relationship Type="http://schemas.openxmlformats.org/officeDocument/2006/relationships/slide" Target="/ppt/slides/slide4.xml" Id="R0965886b00a14cf7" /><Relationship Type="http://schemas.openxmlformats.org/officeDocument/2006/relationships/slide" Target="/ppt/slides/slide5.xml" Id="R3fda69ed5198446d" /><Relationship Type="http://schemas.openxmlformats.org/officeDocument/2006/relationships/slide" Target="/ppt/slides/slide6.xml" Id="R18d0132dea6f481c" /><Relationship Type="http://schemas.openxmlformats.org/officeDocument/2006/relationships/slide" Target="/ppt/slides/slide7.xml" Id="Rc0e7d11e9e22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ed05e54a6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d4b264d94861" /><Relationship Type="http://schemas.openxmlformats.org/officeDocument/2006/relationships/theme" Target="/ppt/slideMasters/theme/theme1.xml" Id="R3d7660f61119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ad4b264d9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01eba524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14e88ccc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3a8a6dd4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aeab8537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fccaf66e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721f3e6c240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c432545de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 ARKITEKTER OG INGENIØRER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ARKITEKTER OG INGENIØRER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32 582 643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3 225 683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12 150 113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 ARKITEKTER OG INGENIØRER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ERLANDSEN KRISTIAN 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FJELDVÆR BENTE HEGGEN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GIMSE RAYMOND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STIG ATLE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OLSØ KATIE MARIE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48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992 619 295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 ARKITEKTER OG INGENIØRER AS</a:t>
            </a:r>
          </a:p>
        </p:txBody>
      </p:sp>
    </p:spTree>
  </p:cSld>
  <p:clrMapOvr>
    <a:masterClrMapping xmlns:a="http://schemas.openxmlformats.org/drawingml/2006/main"/>
  </p:clrMapOvr>
</p:sld>
</file>