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1b7887fda4d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3fcb3ee95410c"/>
  </p:sldMasterIdLst>
  <p:sldIdLst>
    <p:sldId xmlns:r="http://schemas.openxmlformats.org/officeDocument/2006/relationships" id="256" r:id="R03a9227f655a42b6"/>
    <p:sldId xmlns:r="http://schemas.openxmlformats.org/officeDocument/2006/relationships" id="257" r:id="R138a94ca2bf84d8d"/>
    <p:sldId xmlns:r="http://schemas.openxmlformats.org/officeDocument/2006/relationships" id="258" r:id="Ra68d8eca943047a9"/>
    <p:sldId xmlns:r="http://schemas.openxmlformats.org/officeDocument/2006/relationships" id="259" r:id="R88cff2dc971c47b5"/>
    <p:sldId xmlns:r="http://schemas.openxmlformats.org/officeDocument/2006/relationships" id="260" r:id="Rd54a47e513cf40a5"/>
    <p:sldId xmlns:r="http://schemas.openxmlformats.org/officeDocument/2006/relationships" id="261" r:id="R9926957d85f44f37"/>
    <p:sldId xmlns:r="http://schemas.openxmlformats.org/officeDocument/2006/relationships" id="262" r:id="Rcca5600076c6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3fcb3ee95410c" /><Relationship Type="http://schemas.openxmlformats.org/officeDocument/2006/relationships/slide" Target="/ppt/slides/slide1.xml" Id="R03a9227f655a42b6" /><Relationship Type="http://schemas.openxmlformats.org/officeDocument/2006/relationships/slide" Target="/ppt/slides/slide2.xml" Id="R138a94ca2bf84d8d" /><Relationship Type="http://schemas.openxmlformats.org/officeDocument/2006/relationships/slide" Target="/ppt/slides/slide3.xml" Id="Ra68d8eca943047a9" /><Relationship Type="http://schemas.openxmlformats.org/officeDocument/2006/relationships/slide" Target="/ppt/slides/slide4.xml" Id="R88cff2dc971c47b5" /><Relationship Type="http://schemas.openxmlformats.org/officeDocument/2006/relationships/slide" Target="/ppt/slides/slide5.xml" Id="Rd54a47e513cf40a5" /><Relationship Type="http://schemas.openxmlformats.org/officeDocument/2006/relationships/slide" Target="/ppt/slides/slide6.xml" Id="R9926957d85f44f37" /><Relationship Type="http://schemas.openxmlformats.org/officeDocument/2006/relationships/slide" Target="/ppt/slides/slide7.xml" Id="Rcca5600076c6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ca871c6c3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7e5cbbe044952" /><Relationship Type="http://schemas.openxmlformats.org/officeDocument/2006/relationships/theme" Target="/ppt/slideMasters/theme/theme1.xml" Id="R27044b29e5e7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b7e5cbbe0449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78d73405e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2e122e09d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e912b6fb47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54c6b04614c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160af4ce646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ec617ba93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fb3076284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HALLSPESIALISTEN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HALLSPESIALISTEN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96 947 589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4 795 628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5 685 803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36 575 886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NÆRINGSEIENDOM AS  –  92,0 %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BLIXRUDI HOLDING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Vikelvfaret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992 621 451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HALLSPESIALISTEN AS</a:t>
            </a:r>
          </a:p>
        </p:txBody>
      </p:sp>
    </p:spTree>
  </p:cSld>
  <p:clrMapOvr>
    <a:masterClrMapping xmlns:a="http://schemas.openxmlformats.org/drawingml/2006/main"/>
  </p:clrMapOvr>
</p:sld>
</file>