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fae79cab5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e489ad7bf43bf"/>
  </p:sldMasterIdLst>
  <p:sldIdLst>
    <p:sldId xmlns:r="http://schemas.openxmlformats.org/officeDocument/2006/relationships" id="256" r:id="R7ce0d79da7e64fd6"/>
    <p:sldId xmlns:r="http://schemas.openxmlformats.org/officeDocument/2006/relationships" id="257" r:id="R5021ee28a9d04536"/>
    <p:sldId xmlns:r="http://schemas.openxmlformats.org/officeDocument/2006/relationships" id="258" r:id="R60fb1b92636d4c16"/>
    <p:sldId xmlns:r="http://schemas.openxmlformats.org/officeDocument/2006/relationships" id="259" r:id="Rdffbc6a75dd74666"/>
    <p:sldId xmlns:r="http://schemas.openxmlformats.org/officeDocument/2006/relationships" id="260" r:id="Rb044c42b80c64322"/>
    <p:sldId xmlns:r="http://schemas.openxmlformats.org/officeDocument/2006/relationships" id="261" r:id="R81485882d3ba4793"/>
    <p:sldId xmlns:r="http://schemas.openxmlformats.org/officeDocument/2006/relationships" id="262" r:id="R04c9865f3d9b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e489ad7bf43bf" /><Relationship Type="http://schemas.openxmlformats.org/officeDocument/2006/relationships/slide" Target="/ppt/slides/slide1.xml" Id="R7ce0d79da7e64fd6" /><Relationship Type="http://schemas.openxmlformats.org/officeDocument/2006/relationships/slide" Target="/ppt/slides/slide2.xml" Id="R5021ee28a9d04536" /><Relationship Type="http://schemas.openxmlformats.org/officeDocument/2006/relationships/slide" Target="/ppt/slides/slide3.xml" Id="R60fb1b92636d4c16" /><Relationship Type="http://schemas.openxmlformats.org/officeDocument/2006/relationships/slide" Target="/ppt/slides/slide4.xml" Id="Rdffbc6a75dd74666" /><Relationship Type="http://schemas.openxmlformats.org/officeDocument/2006/relationships/slide" Target="/ppt/slides/slide5.xml" Id="Rb044c42b80c64322" /><Relationship Type="http://schemas.openxmlformats.org/officeDocument/2006/relationships/slide" Target="/ppt/slides/slide6.xml" Id="R81485882d3ba4793" /><Relationship Type="http://schemas.openxmlformats.org/officeDocument/2006/relationships/slide" Target="/ppt/slides/slide7.xml" Id="R04c9865f3d9b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cc37e5cb5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ade7b1194ec8" /><Relationship Type="http://schemas.openxmlformats.org/officeDocument/2006/relationships/theme" Target="/ppt/slideMasters/theme/theme1.xml" Id="Ree9592a11936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4ade7b119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8be30509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7c364751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82c8ca4f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8e4c89ef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63ca5820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124086e9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08b1cdcab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GRAVING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GRAVING OG TRANSPORT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44 215 110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4 476 403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16 965 957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Klevaveien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1719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GRAVING OG TRANSPORT AS</a:t>
            </a:r>
          </a:p>
        </p:txBody>
      </p:sp>
    </p:spTree>
  </p:cSld>
  <p:clrMapOvr>
    <a:masterClrMapping xmlns:a="http://schemas.openxmlformats.org/drawingml/2006/main"/>
  </p:clrMapOvr>
</p:sld>
</file>