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8f3a30d31b47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ec80a4e96429a"/>
  </p:sldMasterIdLst>
  <p:sldIdLst>
    <p:sldId xmlns:r="http://schemas.openxmlformats.org/officeDocument/2006/relationships" id="256" r:id="R2d798c79c0f7438a"/>
    <p:sldId xmlns:r="http://schemas.openxmlformats.org/officeDocument/2006/relationships" id="257" r:id="Rd5fb3bfe478e4a72"/>
    <p:sldId xmlns:r="http://schemas.openxmlformats.org/officeDocument/2006/relationships" id="258" r:id="Rfc796a59ff5844c7"/>
    <p:sldId xmlns:r="http://schemas.openxmlformats.org/officeDocument/2006/relationships" id="259" r:id="R4de342301bd64838"/>
    <p:sldId xmlns:r="http://schemas.openxmlformats.org/officeDocument/2006/relationships" id="260" r:id="Ra3d6b21ff7d04aa2"/>
    <p:sldId xmlns:r="http://schemas.openxmlformats.org/officeDocument/2006/relationships" id="261" r:id="R17df3461012e4ff0"/>
    <p:sldId xmlns:r="http://schemas.openxmlformats.org/officeDocument/2006/relationships" id="262" r:id="R242264b6c0ff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ec80a4e96429a" /><Relationship Type="http://schemas.openxmlformats.org/officeDocument/2006/relationships/slide" Target="/ppt/slides/slide1.xml" Id="R2d798c79c0f7438a" /><Relationship Type="http://schemas.openxmlformats.org/officeDocument/2006/relationships/slide" Target="/ppt/slides/slide2.xml" Id="Rd5fb3bfe478e4a72" /><Relationship Type="http://schemas.openxmlformats.org/officeDocument/2006/relationships/slide" Target="/ppt/slides/slide3.xml" Id="Rfc796a59ff5844c7" /><Relationship Type="http://schemas.openxmlformats.org/officeDocument/2006/relationships/slide" Target="/ppt/slides/slide4.xml" Id="R4de342301bd64838" /><Relationship Type="http://schemas.openxmlformats.org/officeDocument/2006/relationships/slide" Target="/ppt/slides/slide5.xml" Id="Ra3d6b21ff7d04aa2" /><Relationship Type="http://schemas.openxmlformats.org/officeDocument/2006/relationships/slide" Target="/ppt/slides/slide6.xml" Id="R17df3461012e4ff0" /><Relationship Type="http://schemas.openxmlformats.org/officeDocument/2006/relationships/slide" Target="/ppt/slides/slide7.xml" Id="R242264b6c0ff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b0d70eca14b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e856eff534aef" /><Relationship Type="http://schemas.openxmlformats.org/officeDocument/2006/relationships/theme" Target="/ppt/slideMasters/theme/theme1.xml" Id="R471930c474664b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2e856eff534a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8455f2f28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7aceac25c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dcc1ee5b64c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c5530589e4d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fd8b9c0c446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c2cf6520446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49d7757814b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HERREMYR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HERREMYR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HERREMYR GÅRD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HERREMYR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HERREMYR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HERREMYR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21 089 221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1 900 311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8 590 891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28 194 668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HERREMYR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V-S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VALEN-SENDSTAD MADS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HERREMYR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Herremyrvegen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90 95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elisabet@herremyrgaard.no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www.herremyrgaard.no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992 624 574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HERREMYR GÅRD AS</a:t>
            </a:r>
          </a:p>
        </p:txBody>
      </p:sp>
    </p:spTree>
  </p:cSld>
  <p:clrMapOvr>
    <a:masterClrMapping xmlns:a="http://schemas.openxmlformats.org/drawingml/2006/main"/>
  </p:clrMapOvr>
</p:sld>
</file>