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c07cd5e08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6481c88144d74"/>
  </p:sldMasterIdLst>
  <p:sldIdLst>
    <p:sldId xmlns:r="http://schemas.openxmlformats.org/officeDocument/2006/relationships" id="256" r:id="Rb9bf1a07b49f4a65"/>
    <p:sldId xmlns:r="http://schemas.openxmlformats.org/officeDocument/2006/relationships" id="257" r:id="R99208114c3694811"/>
    <p:sldId xmlns:r="http://schemas.openxmlformats.org/officeDocument/2006/relationships" id="258" r:id="Redf30b2a91d44ce3"/>
    <p:sldId xmlns:r="http://schemas.openxmlformats.org/officeDocument/2006/relationships" id="259" r:id="Rb895403873274792"/>
    <p:sldId xmlns:r="http://schemas.openxmlformats.org/officeDocument/2006/relationships" id="260" r:id="R666ed4aae6fb40b7"/>
    <p:sldId xmlns:r="http://schemas.openxmlformats.org/officeDocument/2006/relationships" id="261" r:id="R08da069bce274e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6481c88144d74" /><Relationship Type="http://schemas.openxmlformats.org/officeDocument/2006/relationships/slide" Target="/ppt/slides/slide1.xml" Id="Rb9bf1a07b49f4a65" /><Relationship Type="http://schemas.openxmlformats.org/officeDocument/2006/relationships/slide" Target="/ppt/slides/slide2.xml" Id="R99208114c3694811" /><Relationship Type="http://schemas.openxmlformats.org/officeDocument/2006/relationships/slide" Target="/ppt/slides/slide3.xml" Id="Redf30b2a91d44ce3" /><Relationship Type="http://schemas.openxmlformats.org/officeDocument/2006/relationships/slide" Target="/ppt/slides/slide4.xml" Id="Rb895403873274792" /><Relationship Type="http://schemas.openxmlformats.org/officeDocument/2006/relationships/slide" Target="/ppt/slides/slide5.xml" Id="R666ed4aae6fb40b7" /><Relationship Type="http://schemas.openxmlformats.org/officeDocument/2006/relationships/slide" Target="/ppt/slides/slide6.xml" Id="R08da069bce274e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dcf0ad84a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9a95f50b4f40" /><Relationship Type="http://schemas.openxmlformats.org/officeDocument/2006/relationships/theme" Target="/ppt/slideMasters/theme/theme1.xml" Id="R4da2b61fdcb2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e69a95f50b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baa91b9f9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48e61f53c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1d9adb282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d0ec05884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ca8e67cc6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22451e25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BRUBAKKEN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−43 614 937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251 474 041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BRUBAKKEN HOLDING AS</a:t>
            </a:r>
          </a:p>
        </p:txBody>
      </p:sp>
    </p:spTree>
  </p:cSld>
  <p:clrMapOvr>
    <a:masterClrMapping xmlns:a="http://schemas.openxmlformats.org/drawingml/2006/main"/>
  </p:clrMapOvr>
</p:sld>
</file>