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4a7e58b98f43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d1a509dfea4788"/>
  </p:sldMasterIdLst>
  <p:sldIdLst>
    <p:sldId xmlns:r="http://schemas.openxmlformats.org/officeDocument/2006/relationships" id="256" r:id="R4f8414b6889b4369"/>
    <p:sldId xmlns:r="http://schemas.openxmlformats.org/officeDocument/2006/relationships" id="257" r:id="R813fd3a1abbf4d1a"/>
    <p:sldId xmlns:r="http://schemas.openxmlformats.org/officeDocument/2006/relationships" id="258" r:id="R0dc4bbe2199b4b3e"/>
    <p:sldId xmlns:r="http://schemas.openxmlformats.org/officeDocument/2006/relationships" id="259" r:id="R64ed06a5c18442aa"/>
    <p:sldId xmlns:r="http://schemas.openxmlformats.org/officeDocument/2006/relationships" id="260" r:id="Rfb4c0a319b974a47"/>
    <p:sldId xmlns:r="http://schemas.openxmlformats.org/officeDocument/2006/relationships" id="261" r:id="Rb85638f2cde049d0"/>
    <p:sldId xmlns:r="http://schemas.openxmlformats.org/officeDocument/2006/relationships" id="262" r:id="R2627a04b83ae4a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d1a509dfea4788" /><Relationship Type="http://schemas.openxmlformats.org/officeDocument/2006/relationships/slide" Target="/ppt/slides/slide1.xml" Id="R4f8414b6889b4369" /><Relationship Type="http://schemas.openxmlformats.org/officeDocument/2006/relationships/slide" Target="/ppt/slides/slide2.xml" Id="R813fd3a1abbf4d1a" /><Relationship Type="http://schemas.openxmlformats.org/officeDocument/2006/relationships/slide" Target="/ppt/slides/slide3.xml" Id="R0dc4bbe2199b4b3e" /><Relationship Type="http://schemas.openxmlformats.org/officeDocument/2006/relationships/slide" Target="/ppt/slides/slide4.xml" Id="R64ed06a5c18442aa" /><Relationship Type="http://schemas.openxmlformats.org/officeDocument/2006/relationships/slide" Target="/ppt/slides/slide5.xml" Id="Rfb4c0a319b974a47" /><Relationship Type="http://schemas.openxmlformats.org/officeDocument/2006/relationships/slide" Target="/ppt/slides/slide6.xml" Id="Rb85638f2cde049d0" /><Relationship Type="http://schemas.openxmlformats.org/officeDocument/2006/relationships/slide" Target="/ppt/slides/slide7.xml" Id="R2627a04b83ae4a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631f79502a4f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b0388221f43c3" /><Relationship Type="http://schemas.openxmlformats.org/officeDocument/2006/relationships/theme" Target="/ppt/slideMasters/theme/theme1.xml" Id="R0afa47cf6bc44d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0b0388221f43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2f830fe114c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4681ea95a44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ee55049a14b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6c8fa8f704c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a29b3462741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c428f7ea241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9cc11549645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SEVERIN SUVEREN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SEVERIN 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SEVERIN SUVEREN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SEVERIN 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SEVERIN 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SEVERIN 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1 802 908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708 686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16 687 007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17 492 196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SEVERIN 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SEVERIN ANDREAS GÖRAN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SEVERIN 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Hogstads veg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992 625 937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SEVERIN SUVEREN AS</a:t>
            </a:r>
          </a:p>
        </p:txBody>
      </p:sp>
    </p:spTree>
  </p:cSld>
  <p:clrMapOvr>
    <a:masterClrMapping xmlns:a="http://schemas.openxmlformats.org/drawingml/2006/main"/>
  </p:clrMapOvr>
</p:sld>
</file>