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fb0259bb2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96de5e78544ef"/>
  </p:sldMasterIdLst>
  <p:sldIdLst>
    <p:sldId xmlns:r="http://schemas.openxmlformats.org/officeDocument/2006/relationships" id="256" r:id="R256f6f00d34241bd"/>
    <p:sldId xmlns:r="http://schemas.openxmlformats.org/officeDocument/2006/relationships" id="257" r:id="R3c68c9053a9a4c55"/>
    <p:sldId xmlns:r="http://schemas.openxmlformats.org/officeDocument/2006/relationships" id="258" r:id="Rdd5146f0e6294223"/>
    <p:sldId xmlns:r="http://schemas.openxmlformats.org/officeDocument/2006/relationships" id="259" r:id="Rf15bfa37143f4711"/>
    <p:sldId xmlns:r="http://schemas.openxmlformats.org/officeDocument/2006/relationships" id="260" r:id="Rf602007cad804258"/>
    <p:sldId xmlns:r="http://schemas.openxmlformats.org/officeDocument/2006/relationships" id="261" r:id="R7ea128d966fe41cb"/>
    <p:sldId xmlns:r="http://schemas.openxmlformats.org/officeDocument/2006/relationships" id="262" r:id="Re49f3b631778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96de5e78544ef" /><Relationship Type="http://schemas.openxmlformats.org/officeDocument/2006/relationships/slide" Target="/ppt/slides/slide1.xml" Id="R256f6f00d34241bd" /><Relationship Type="http://schemas.openxmlformats.org/officeDocument/2006/relationships/slide" Target="/ppt/slides/slide2.xml" Id="R3c68c9053a9a4c55" /><Relationship Type="http://schemas.openxmlformats.org/officeDocument/2006/relationships/slide" Target="/ppt/slides/slide3.xml" Id="Rdd5146f0e6294223" /><Relationship Type="http://schemas.openxmlformats.org/officeDocument/2006/relationships/slide" Target="/ppt/slides/slide4.xml" Id="Rf15bfa37143f4711" /><Relationship Type="http://schemas.openxmlformats.org/officeDocument/2006/relationships/slide" Target="/ppt/slides/slide5.xml" Id="Rf602007cad804258" /><Relationship Type="http://schemas.openxmlformats.org/officeDocument/2006/relationships/slide" Target="/ppt/slides/slide6.xml" Id="R7ea128d966fe41cb" /><Relationship Type="http://schemas.openxmlformats.org/officeDocument/2006/relationships/slide" Target="/ppt/slides/slide7.xml" Id="Re49f3b631778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81006271f4d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79af50ab45fe" /><Relationship Type="http://schemas.openxmlformats.org/officeDocument/2006/relationships/theme" Target="/ppt/slideMasters/theme/theme1.xml" Id="Rfcbcd2bbe4b1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379af50ab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8823c13354c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d0e7e3e514c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f6b6d047c43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0947e15f8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c7b52ffb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b0b76bee4a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0399c8ddc41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GGR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GGR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Grimsgaards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jm@ggr.no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GGR HOLDING AS</a:t>
            </a:r>
          </a:p>
        </p:txBody>
      </p:sp>
    </p:spTree>
  </p:cSld>
  <p:clrMapOvr>
    <a:masterClrMapping xmlns:a="http://schemas.openxmlformats.org/drawingml/2006/main"/>
  </p:clrMapOvr>
</p:sld>
</file>