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84169e7024f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113eeae52f4205"/>
  </p:sldMasterIdLst>
  <p:sldIdLst>
    <p:sldId xmlns:r="http://schemas.openxmlformats.org/officeDocument/2006/relationships" id="256" r:id="Rc28e167ec1c64627"/>
    <p:sldId xmlns:r="http://schemas.openxmlformats.org/officeDocument/2006/relationships" id="257" r:id="R947dde5d0d624554"/>
    <p:sldId xmlns:r="http://schemas.openxmlformats.org/officeDocument/2006/relationships" id="258" r:id="R026c4cbed0554f4d"/>
    <p:sldId xmlns:r="http://schemas.openxmlformats.org/officeDocument/2006/relationships" id="259" r:id="Rb10f842edb184f83"/>
    <p:sldId xmlns:r="http://schemas.openxmlformats.org/officeDocument/2006/relationships" id="260" r:id="R0b62aab81f2340df"/>
    <p:sldId xmlns:r="http://schemas.openxmlformats.org/officeDocument/2006/relationships" id="261" r:id="R0ec5ae709f24435f"/>
    <p:sldId xmlns:r="http://schemas.openxmlformats.org/officeDocument/2006/relationships" id="262" r:id="Rbc389c2a8d294e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13eeae52f4205" /><Relationship Type="http://schemas.openxmlformats.org/officeDocument/2006/relationships/slide" Target="/ppt/slides/slide1.xml" Id="Rc28e167ec1c64627" /><Relationship Type="http://schemas.openxmlformats.org/officeDocument/2006/relationships/slide" Target="/ppt/slides/slide2.xml" Id="R947dde5d0d624554" /><Relationship Type="http://schemas.openxmlformats.org/officeDocument/2006/relationships/slide" Target="/ppt/slides/slide3.xml" Id="R026c4cbed0554f4d" /><Relationship Type="http://schemas.openxmlformats.org/officeDocument/2006/relationships/slide" Target="/ppt/slides/slide4.xml" Id="Rb10f842edb184f83" /><Relationship Type="http://schemas.openxmlformats.org/officeDocument/2006/relationships/slide" Target="/ppt/slides/slide5.xml" Id="R0b62aab81f2340df" /><Relationship Type="http://schemas.openxmlformats.org/officeDocument/2006/relationships/slide" Target="/ppt/slides/slide6.xml" Id="R0ec5ae709f24435f" /><Relationship Type="http://schemas.openxmlformats.org/officeDocument/2006/relationships/slide" Target="/ppt/slides/slide7.xml" Id="Rbc389c2a8d294e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db9cbe97642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d432db1bb4479" /><Relationship Type="http://schemas.openxmlformats.org/officeDocument/2006/relationships/theme" Target="/ppt/slideMasters/theme/theme1.xml" Id="Rc87566f63b9f4b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1d432db1bb44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bf5f135e44a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5d93788be43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1d6fd448244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59d09b31141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f1c6f7e1b4e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8cd1a46e341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0859cbd3d43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KAABBSHEI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KAABBSHEI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9 934 259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64 878 158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66 964 593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AASLAND  –  94,0 %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AASLAND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AASLAND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Håbakken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992 650 192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