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50bce1c27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f2a73fb9143d1"/>
  </p:sldMasterIdLst>
  <p:sldIdLst>
    <p:sldId xmlns:r="http://schemas.openxmlformats.org/officeDocument/2006/relationships" id="256" r:id="Rba49f9d60b484c43"/>
    <p:sldId xmlns:r="http://schemas.openxmlformats.org/officeDocument/2006/relationships" id="257" r:id="R12f18d833e0f473a"/>
    <p:sldId xmlns:r="http://schemas.openxmlformats.org/officeDocument/2006/relationships" id="258" r:id="Reeef2e43ff31417d"/>
    <p:sldId xmlns:r="http://schemas.openxmlformats.org/officeDocument/2006/relationships" id="259" r:id="Reffc176cf32d425d"/>
    <p:sldId xmlns:r="http://schemas.openxmlformats.org/officeDocument/2006/relationships" id="260" r:id="R55a1c3fd058648c8"/>
    <p:sldId xmlns:r="http://schemas.openxmlformats.org/officeDocument/2006/relationships" id="261" r:id="R4564336137e94aae"/>
    <p:sldId xmlns:r="http://schemas.openxmlformats.org/officeDocument/2006/relationships" id="262" r:id="R13d97a334d7e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f2a73fb9143d1" /><Relationship Type="http://schemas.openxmlformats.org/officeDocument/2006/relationships/slide" Target="/ppt/slides/slide1.xml" Id="Rba49f9d60b484c43" /><Relationship Type="http://schemas.openxmlformats.org/officeDocument/2006/relationships/slide" Target="/ppt/slides/slide2.xml" Id="R12f18d833e0f473a" /><Relationship Type="http://schemas.openxmlformats.org/officeDocument/2006/relationships/slide" Target="/ppt/slides/slide3.xml" Id="Reeef2e43ff31417d" /><Relationship Type="http://schemas.openxmlformats.org/officeDocument/2006/relationships/slide" Target="/ppt/slides/slide4.xml" Id="Reffc176cf32d425d" /><Relationship Type="http://schemas.openxmlformats.org/officeDocument/2006/relationships/slide" Target="/ppt/slides/slide5.xml" Id="R55a1c3fd058648c8" /><Relationship Type="http://schemas.openxmlformats.org/officeDocument/2006/relationships/slide" Target="/ppt/slides/slide6.xml" Id="R4564336137e94aae" /><Relationship Type="http://schemas.openxmlformats.org/officeDocument/2006/relationships/slide" Target="/ppt/slides/slide7.xml" Id="R13d97a334d7e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1a67dc9e0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a41b799a493b" /><Relationship Type="http://schemas.openxmlformats.org/officeDocument/2006/relationships/theme" Target="/ppt/slideMasters/theme/theme1.xml" Id="Ra8915c40d505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1a41b799a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fc167981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59954c84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e5f22f931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3f2dda35b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56cdc0a444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039d608d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f08b0bc9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IAM EIENDOM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4 162 084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STIG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VINDENES JANNE HELEN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Gjetnesvegen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992 651 679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IAM EIENDOM AS</a:t>
            </a:r>
          </a:p>
        </p:txBody>
      </p:sp>
    </p:spTree>
  </p:cSld>
  <p:clrMapOvr>
    <a:masterClrMapping xmlns:a="http://schemas.openxmlformats.org/drawingml/2006/main"/>
  </p:clrMapOvr>
</p:sld>
</file>