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58a00526b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43e72697d4444"/>
  </p:sldMasterIdLst>
  <p:sldIdLst>
    <p:sldId xmlns:r="http://schemas.openxmlformats.org/officeDocument/2006/relationships" id="256" r:id="R7c46238c73744027"/>
    <p:sldId xmlns:r="http://schemas.openxmlformats.org/officeDocument/2006/relationships" id="257" r:id="Rdd3d1cece0164b91"/>
    <p:sldId xmlns:r="http://schemas.openxmlformats.org/officeDocument/2006/relationships" id="258" r:id="R08a81042dd0f476b"/>
    <p:sldId xmlns:r="http://schemas.openxmlformats.org/officeDocument/2006/relationships" id="259" r:id="Reb1c5575cb7d402c"/>
    <p:sldId xmlns:r="http://schemas.openxmlformats.org/officeDocument/2006/relationships" id="260" r:id="R6a1e2d9dca454119"/>
    <p:sldId xmlns:r="http://schemas.openxmlformats.org/officeDocument/2006/relationships" id="261" r:id="R1c56afdba2fd4d36"/>
    <p:sldId xmlns:r="http://schemas.openxmlformats.org/officeDocument/2006/relationships" id="262" r:id="Rb9bab2885454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43e72697d4444" /><Relationship Type="http://schemas.openxmlformats.org/officeDocument/2006/relationships/slide" Target="/ppt/slides/slide1.xml" Id="R7c46238c73744027" /><Relationship Type="http://schemas.openxmlformats.org/officeDocument/2006/relationships/slide" Target="/ppt/slides/slide2.xml" Id="Rdd3d1cece0164b91" /><Relationship Type="http://schemas.openxmlformats.org/officeDocument/2006/relationships/slide" Target="/ppt/slides/slide3.xml" Id="R08a81042dd0f476b" /><Relationship Type="http://schemas.openxmlformats.org/officeDocument/2006/relationships/slide" Target="/ppt/slides/slide4.xml" Id="Reb1c5575cb7d402c" /><Relationship Type="http://schemas.openxmlformats.org/officeDocument/2006/relationships/slide" Target="/ppt/slides/slide5.xml" Id="R6a1e2d9dca454119" /><Relationship Type="http://schemas.openxmlformats.org/officeDocument/2006/relationships/slide" Target="/ppt/slides/slide6.xml" Id="R1c56afdba2fd4d36" /><Relationship Type="http://schemas.openxmlformats.org/officeDocument/2006/relationships/slide" Target="/ppt/slides/slide7.xml" Id="Rb9bab2885454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22c32a155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54c7b9204466" /><Relationship Type="http://schemas.openxmlformats.org/officeDocument/2006/relationships/theme" Target="/ppt/slideMasters/theme/theme1.xml" Id="R2dc87c4d7e23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a54c7b920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67802ae0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1f3cb29e0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0653e12e3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a7e8f5d0c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aa990049b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347d66d1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c781b62a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TØRRE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 TALL AS ble etablert [år] og holder til i Holmsbu.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HASSELGREEN CAROLINE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Caroline Hasselgreen, Storgaten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3484 Holmsbu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992 663 936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 TALL AS</a:t>
            </a:r>
          </a:p>
        </p:txBody>
      </p:sp>
    </p:spTree>
  </p:cSld>
  <p:clrMapOvr>
    <a:masterClrMapping xmlns:a="http://schemas.openxmlformats.org/drawingml/2006/main"/>
  </p:clrMapOvr>
</p:sld>
</file>